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16" r:id="rId2"/>
    <p:sldMasterId id="2147483905" r:id="rId3"/>
    <p:sldMasterId id="2147483954" r:id="rId4"/>
    <p:sldMasterId id="2147483966" r:id="rId5"/>
    <p:sldMasterId id="2147483986" r:id="rId6"/>
    <p:sldMasterId id="2147483998" r:id="rId7"/>
    <p:sldMasterId id="2147484022" r:id="rId8"/>
    <p:sldMasterId id="2147484034" r:id="rId9"/>
  </p:sldMasterIdLst>
  <p:notesMasterIdLst>
    <p:notesMasterId r:id="rId38"/>
  </p:notesMasterIdLst>
  <p:handoutMasterIdLst>
    <p:handoutMasterId r:id="rId39"/>
  </p:handoutMasterIdLst>
  <p:sldIdLst>
    <p:sldId id="320" r:id="rId10"/>
    <p:sldId id="1357" r:id="rId11"/>
    <p:sldId id="1410" r:id="rId12"/>
    <p:sldId id="1415" r:id="rId13"/>
    <p:sldId id="1390" r:id="rId14"/>
    <p:sldId id="1393" r:id="rId15"/>
    <p:sldId id="1405" r:id="rId16"/>
    <p:sldId id="1414" r:id="rId17"/>
    <p:sldId id="1397" r:id="rId18"/>
    <p:sldId id="1398" r:id="rId19"/>
    <p:sldId id="1413" r:id="rId20"/>
    <p:sldId id="1400" r:id="rId21"/>
    <p:sldId id="1416" r:id="rId22"/>
    <p:sldId id="1409" r:id="rId23"/>
    <p:sldId id="1403" r:id="rId24"/>
    <p:sldId id="1389" r:id="rId25"/>
    <p:sldId id="1373" r:id="rId26"/>
    <p:sldId id="1381" r:id="rId27"/>
    <p:sldId id="1417" r:id="rId28"/>
    <p:sldId id="1395" r:id="rId29"/>
    <p:sldId id="1404" r:id="rId30"/>
    <p:sldId id="1392" r:id="rId31"/>
    <p:sldId id="1401" r:id="rId32"/>
    <p:sldId id="1402" r:id="rId33"/>
    <p:sldId id="1383" r:id="rId34"/>
    <p:sldId id="1364" r:id="rId35"/>
    <p:sldId id="1407" r:id="rId36"/>
    <p:sldId id="1318" r:id="rId37"/>
  </p:sldIdLst>
  <p:sldSz cx="9906000" cy="6858000" type="A4"/>
  <p:notesSz cx="6858000" cy="97742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00FF"/>
    <a:srgbClr val="969696"/>
    <a:srgbClr val="00CC00"/>
    <a:srgbClr val="DDDDDD"/>
    <a:srgbClr val="000000"/>
    <a:srgbClr val="333333"/>
    <a:srgbClr val="009900"/>
    <a:srgbClr val="00FF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7" autoAdjust="0"/>
    <p:restoredTop sz="90796" autoAdjust="0"/>
  </p:normalViewPr>
  <p:slideViewPr>
    <p:cSldViewPr>
      <p:cViewPr varScale="1">
        <p:scale>
          <a:sx n="101" d="100"/>
          <a:sy n="101" d="100"/>
        </p:scale>
        <p:origin x="1458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76" y="-78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1fe9\Desktop\ArnRanK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gk\Kaiser\fgk\Presentations\Conf_Contributions\DGP_2016\Pendler-Studie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1fe9\Desktop\ArnRanKa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1fe9\Desktop\ArnRanKa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1fe9\Desktop\ArnRanK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1fe9\Desktop\ArnRanK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arnold\Desktop\videostudy\video_selection_slopes_15_12_3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1fe9\Desktop\ArnRanK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1fe9\Desktop\ArnRanK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1fe9\Desktop\ArnRanK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gk\Kaiser\fgk\Presentations\Conf_Contributions\DGP_2016\Mensa%20Studie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gk\Kaiser\fgk\Presentations\Conf_Contributions\DGP_2016\Mensa%20Studie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gk\Kaiser\fgk\Presentations\Conf_Contributions\DGP_2016\Mensa%20Studie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gk\Kaiser\fgk\Presentations\Conf_Contributions\DGP_2016\Pendler-Studie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gk\Kaiser\fgk\Presentations\Conf_Contributions\DGP_2016\Pendler-Studie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E6007E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ArnRanKai!$D$2:$D$180</c:f>
              <c:numCache>
                <c:formatCode>0.00</c:formatCode>
                <c:ptCount val="179"/>
                <c:pt idx="0">
                  <c:v>-0.05</c:v>
                </c:pt>
                <c:pt idx="1">
                  <c:v>1.28</c:v>
                </c:pt>
                <c:pt idx="2">
                  <c:v>0.44</c:v>
                </c:pt>
                <c:pt idx="3">
                  <c:v>0.61</c:v>
                </c:pt>
                <c:pt idx="4">
                  <c:v>0.46</c:v>
                </c:pt>
                <c:pt idx="5">
                  <c:v>2.33</c:v>
                </c:pt>
                <c:pt idx="6">
                  <c:v>-0.02</c:v>
                </c:pt>
                <c:pt idx="7">
                  <c:v>0.35</c:v>
                </c:pt>
                <c:pt idx="8">
                  <c:v>0.22</c:v>
                </c:pt>
                <c:pt idx="9">
                  <c:v>-0.34</c:v>
                </c:pt>
                <c:pt idx="10">
                  <c:v>0.67</c:v>
                </c:pt>
                <c:pt idx="11">
                  <c:v>0.15</c:v>
                </c:pt>
                <c:pt idx="12">
                  <c:v>0.92</c:v>
                </c:pt>
                <c:pt idx="13">
                  <c:v>0.96</c:v>
                </c:pt>
                <c:pt idx="14">
                  <c:v>0.63</c:v>
                </c:pt>
                <c:pt idx="15">
                  <c:v>1</c:v>
                </c:pt>
                <c:pt idx="16">
                  <c:v>-0.32</c:v>
                </c:pt>
                <c:pt idx="17">
                  <c:v>0.19</c:v>
                </c:pt>
                <c:pt idx="18">
                  <c:v>-0.31</c:v>
                </c:pt>
                <c:pt idx="19">
                  <c:v>-1.25</c:v>
                </c:pt>
                <c:pt idx="20">
                  <c:v>0.17</c:v>
                </c:pt>
                <c:pt idx="21">
                  <c:v>0.16</c:v>
                </c:pt>
                <c:pt idx="22">
                  <c:v>-0.74</c:v>
                </c:pt>
                <c:pt idx="23">
                  <c:v>-1.06</c:v>
                </c:pt>
                <c:pt idx="24">
                  <c:v>0.88</c:v>
                </c:pt>
                <c:pt idx="25">
                  <c:v>0.42</c:v>
                </c:pt>
                <c:pt idx="26">
                  <c:v>0.68</c:v>
                </c:pt>
                <c:pt idx="27">
                  <c:v>-0.79</c:v>
                </c:pt>
                <c:pt idx="28">
                  <c:v>0.13</c:v>
                </c:pt>
                <c:pt idx="29">
                  <c:v>-0.38</c:v>
                </c:pt>
                <c:pt idx="30">
                  <c:v>0.95</c:v>
                </c:pt>
                <c:pt idx="31">
                  <c:v>-0.49</c:v>
                </c:pt>
                <c:pt idx="32">
                  <c:v>0.54</c:v>
                </c:pt>
                <c:pt idx="33">
                  <c:v>-0.69</c:v>
                </c:pt>
                <c:pt idx="34">
                  <c:v>0.74</c:v>
                </c:pt>
                <c:pt idx="35">
                  <c:v>1.92</c:v>
                </c:pt>
                <c:pt idx="36">
                  <c:v>-0.38</c:v>
                </c:pt>
                <c:pt idx="37">
                  <c:v>0.22</c:v>
                </c:pt>
                <c:pt idx="38">
                  <c:v>-1.1100000000000001</c:v>
                </c:pt>
                <c:pt idx="39">
                  <c:v>-0.82</c:v>
                </c:pt>
                <c:pt idx="40">
                  <c:v>-0.14000000000000001</c:v>
                </c:pt>
                <c:pt idx="41">
                  <c:v>0.26</c:v>
                </c:pt>
                <c:pt idx="42">
                  <c:v>0.34</c:v>
                </c:pt>
                <c:pt idx="43">
                  <c:v>-0.37</c:v>
                </c:pt>
                <c:pt idx="44">
                  <c:v>-1.34</c:v>
                </c:pt>
                <c:pt idx="45">
                  <c:v>-0.04</c:v>
                </c:pt>
                <c:pt idx="46">
                  <c:v>0.19</c:v>
                </c:pt>
                <c:pt idx="47">
                  <c:v>0.34</c:v>
                </c:pt>
                <c:pt idx="48">
                  <c:v>0.52</c:v>
                </c:pt>
                <c:pt idx="49">
                  <c:v>-0.17</c:v>
                </c:pt>
                <c:pt idx="50">
                  <c:v>-0.02</c:v>
                </c:pt>
                <c:pt idx="51">
                  <c:v>-0.62</c:v>
                </c:pt>
                <c:pt idx="52">
                  <c:v>-0.87</c:v>
                </c:pt>
                <c:pt idx="53">
                  <c:v>0.69</c:v>
                </c:pt>
                <c:pt idx="54">
                  <c:v>1.53</c:v>
                </c:pt>
                <c:pt idx="55">
                  <c:v>-0.74</c:v>
                </c:pt>
                <c:pt idx="56">
                  <c:v>0.03</c:v>
                </c:pt>
                <c:pt idx="57">
                  <c:v>1.0900000000000001</c:v>
                </c:pt>
                <c:pt idx="58">
                  <c:v>-0.43</c:v>
                </c:pt>
                <c:pt idx="59">
                  <c:v>0.66</c:v>
                </c:pt>
                <c:pt idx="60">
                  <c:v>0.23</c:v>
                </c:pt>
                <c:pt idx="61">
                  <c:v>-1.67</c:v>
                </c:pt>
                <c:pt idx="62">
                  <c:v>2.2799999999999998</c:v>
                </c:pt>
                <c:pt idx="63">
                  <c:v>-0.6</c:v>
                </c:pt>
                <c:pt idx="64">
                  <c:v>0.57999999999999996</c:v>
                </c:pt>
                <c:pt idx="65">
                  <c:v>1.1599999999999999</c:v>
                </c:pt>
                <c:pt idx="66">
                  <c:v>-0.08</c:v>
                </c:pt>
                <c:pt idx="67">
                  <c:v>0.9</c:v>
                </c:pt>
                <c:pt idx="68">
                  <c:v>0.22</c:v>
                </c:pt>
                <c:pt idx="69">
                  <c:v>-1.37</c:v>
                </c:pt>
                <c:pt idx="70">
                  <c:v>0.26</c:v>
                </c:pt>
                <c:pt idx="71">
                  <c:v>0.74</c:v>
                </c:pt>
                <c:pt idx="72">
                  <c:v>1.1299999999999999</c:v>
                </c:pt>
                <c:pt idx="73">
                  <c:v>1.1499999999999999</c:v>
                </c:pt>
                <c:pt idx="74">
                  <c:v>-0.6</c:v>
                </c:pt>
                <c:pt idx="75">
                  <c:v>1.64</c:v>
                </c:pt>
                <c:pt idx="76">
                  <c:v>2.41</c:v>
                </c:pt>
                <c:pt idx="77">
                  <c:v>0.17</c:v>
                </c:pt>
                <c:pt idx="78">
                  <c:v>-0.64</c:v>
                </c:pt>
                <c:pt idx="79">
                  <c:v>-0.32</c:v>
                </c:pt>
                <c:pt idx="80">
                  <c:v>0.37</c:v>
                </c:pt>
                <c:pt idx="81">
                  <c:v>-0.26</c:v>
                </c:pt>
                <c:pt idx="82">
                  <c:v>-1.0900000000000001</c:v>
                </c:pt>
                <c:pt idx="83">
                  <c:v>1.21</c:v>
                </c:pt>
                <c:pt idx="84">
                  <c:v>0.3</c:v>
                </c:pt>
                <c:pt idx="85">
                  <c:v>1.1100000000000001</c:v>
                </c:pt>
                <c:pt idx="86">
                  <c:v>2.44</c:v>
                </c:pt>
                <c:pt idx="87">
                  <c:v>-0.95</c:v>
                </c:pt>
                <c:pt idx="88">
                  <c:v>-0.02</c:v>
                </c:pt>
                <c:pt idx="89">
                  <c:v>-0.32</c:v>
                </c:pt>
                <c:pt idx="90">
                  <c:v>0.57999999999999996</c:v>
                </c:pt>
                <c:pt idx="91">
                  <c:v>-0.82</c:v>
                </c:pt>
                <c:pt idx="92">
                  <c:v>-0.32</c:v>
                </c:pt>
                <c:pt idx="93">
                  <c:v>0.22</c:v>
                </c:pt>
                <c:pt idx="94">
                  <c:v>0.93</c:v>
                </c:pt>
                <c:pt idx="95">
                  <c:v>1.39</c:v>
                </c:pt>
                <c:pt idx="96">
                  <c:v>-0.26</c:v>
                </c:pt>
                <c:pt idx="97">
                  <c:v>0.2</c:v>
                </c:pt>
                <c:pt idx="98">
                  <c:v>-0.28000000000000003</c:v>
                </c:pt>
                <c:pt idx="99">
                  <c:v>0.19</c:v>
                </c:pt>
                <c:pt idx="100">
                  <c:v>0.74</c:v>
                </c:pt>
                <c:pt idx="101">
                  <c:v>0.72</c:v>
                </c:pt>
                <c:pt idx="102">
                  <c:v>-0.28999999999999998</c:v>
                </c:pt>
                <c:pt idx="103">
                  <c:v>0.72</c:v>
                </c:pt>
                <c:pt idx="104">
                  <c:v>0.57999999999999996</c:v>
                </c:pt>
                <c:pt idx="105">
                  <c:v>0.13</c:v>
                </c:pt>
                <c:pt idx="106">
                  <c:v>1.1399999999999999</c:v>
                </c:pt>
                <c:pt idx="107">
                  <c:v>-0.5</c:v>
                </c:pt>
                <c:pt idx="108">
                  <c:v>0.28000000000000003</c:v>
                </c:pt>
                <c:pt idx="109">
                  <c:v>0.17</c:v>
                </c:pt>
                <c:pt idx="110">
                  <c:v>0.01</c:v>
                </c:pt>
                <c:pt idx="111">
                  <c:v>-1</c:v>
                </c:pt>
                <c:pt idx="112">
                  <c:v>-0.23</c:v>
                </c:pt>
                <c:pt idx="113">
                  <c:v>-1.55</c:v>
                </c:pt>
                <c:pt idx="114">
                  <c:v>-0.5</c:v>
                </c:pt>
                <c:pt idx="115">
                  <c:v>-0.99</c:v>
                </c:pt>
                <c:pt idx="116">
                  <c:v>0.57999999999999996</c:v>
                </c:pt>
                <c:pt idx="117">
                  <c:v>0.59</c:v>
                </c:pt>
                <c:pt idx="118">
                  <c:v>1.4</c:v>
                </c:pt>
                <c:pt idx="119">
                  <c:v>0.2</c:v>
                </c:pt>
                <c:pt idx="120">
                  <c:v>0.33</c:v>
                </c:pt>
                <c:pt idx="121">
                  <c:v>-0.14000000000000001</c:v>
                </c:pt>
                <c:pt idx="122">
                  <c:v>1.23</c:v>
                </c:pt>
                <c:pt idx="123">
                  <c:v>0.96</c:v>
                </c:pt>
                <c:pt idx="124">
                  <c:v>2.4300000000000002</c:v>
                </c:pt>
                <c:pt idx="125">
                  <c:v>0.04</c:v>
                </c:pt>
                <c:pt idx="126">
                  <c:v>-0.02</c:v>
                </c:pt>
                <c:pt idx="127">
                  <c:v>-1.06</c:v>
                </c:pt>
                <c:pt idx="128">
                  <c:v>0.89</c:v>
                </c:pt>
                <c:pt idx="129">
                  <c:v>1.0900000000000001</c:v>
                </c:pt>
                <c:pt idx="130">
                  <c:v>0.59</c:v>
                </c:pt>
                <c:pt idx="131">
                  <c:v>-0.5</c:v>
                </c:pt>
                <c:pt idx="132">
                  <c:v>0.01</c:v>
                </c:pt>
                <c:pt idx="133">
                  <c:v>0.7</c:v>
                </c:pt>
                <c:pt idx="134">
                  <c:v>-0.73</c:v>
                </c:pt>
                <c:pt idx="135">
                  <c:v>-1.1200000000000001</c:v>
                </c:pt>
                <c:pt idx="136">
                  <c:v>0.54</c:v>
                </c:pt>
                <c:pt idx="137">
                  <c:v>-0.13</c:v>
                </c:pt>
                <c:pt idx="138">
                  <c:v>-0.25</c:v>
                </c:pt>
                <c:pt idx="139">
                  <c:v>1.02</c:v>
                </c:pt>
                <c:pt idx="140">
                  <c:v>-0.3</c:v>
                </c:pt>
                <c:pt idx="141">
                  <c:v>0.46</c:v>
                </c:pt>
                <c:pt idx="142">
                  <c:v>-0.18</c:v>
                </c:pt>
                <c:pt idx="143">
                  <c:v>0.51</c:v>
                </c:pt>
                <c:pt idx="144">
                  <c:v>-0.14000000000000001</c:v>
                </c:pt>
                <c:pt idx="145">
                  <c:v>-1.1299999999999999</c:v>
                </c:pt>
                <c:pt idx="146">
                  <c:v>0.39</c:v>
                </c:pt>
                <c:pt idx="147">
                  <c:v>-0.03</c:v>
                </c:pt>
                <c:pt idx="148">
                  <c:v>0.34</c:v>
                </c:pt>
                <c:pt idx="149">
                  <c:v>1</c:v>
                </c:pt>
                <c:pt idx="150">
                  <c:v>-1.26</c:v>
                </c:pt>
                <c:pt idx="151">
                  <c:v>-2.23</c:v>
                </c:pt>
                <c:pt idx="152">
                  <c:v>1.1100000000000001</c:v>
                </c:pt>
                <c:pt idx="153">
                  <c:v>-0.94</c:v>
                </c:pt>
                <c:pt idx="154">
                  <c:v>-0.62</c:v>
                </c:pt>
                <c:pt idx="155">
                  <c:v>-0.31</c:v>
                </c:pt>
                <c:pt idx="156">
                  <c:v>1.06</c:v>
                </c:pt>
                <c:pt idx="157">
                  <c:v>0.77</c:v>
                </c:pt>
                <c:pt idx="158">
                  <c:v>-7.0000000000000007E-2</c:v>
                </c:pt>
                <c:pt idx="159">
                  <c:v>1.1399999999999999</c:v>
                </c:pt>
                <c:pt idx="160">
                  <c:v>-0.69</c:v>
                </c:pt>
                <c:pt idx="161">
                  <c:v>0.35</c:v>
                </c:pt>
                <c:pt idx="162">
                  <c:v>-0.32</c:v>
                </c:pt>
                <c:pt idx="163">
                  <c:v>0.56999999999999995</c:v>
                </c:pt>
                <c:pt idx="164">
                  <c:v>-1</c:v>
                </c:pt>
                <c:pt idx="165">
                  <c:v>-0.61</c:v>
                </c:pt>
                <c:pt idx="166">
                  <c:v>2.0299999999999998</c:v>
                </c:pt>
                <c:pt idx="167">
                  <c:v>-0.02</c:v>
                </c:pt>
                <c:pt idx="168">
                  <c:v>0.64</c:v>
                </c:pt>
                <c:pt idx="169">
                  <c:v>0.66</c:v>
                </c:pt>
                <c:pt idx="170">
                  <c:v>-0.11</c:v>
                </c:pt>
                <c:pt idx="171">
                  <c:v>0.06</c:v>
                </c:pt>
                <c:pt idx="172">
                  <c:v>0.47</c:v>
                </c:pt>
                <c:pt idx="173">
                  <c:v>-0.51</c:v>
                </c:pt>
                <c:pt idx="174">
                  <c:v>0.47</c:v>
                </c:pt>
                <c:pt idx="175">
                  <c:v>-0.93</c:v>
                </c:pt>
                <c:pt idx="176">
                  <c:v>1.76</c:v>
                </c:pt>
                <c:pt idx="177">
                  <c:v>1.1299999999999999</c:v>
                </c:pt>
                <c:pt idx="178">
                  <c:v>0.46</c:v>
                </c:pt>
              </c:numCache>
            </c:numRef>
          </c:xVal>
          <c:yVal>
            <c:numRef>
              <c:f>ArnRanKai!$F$2:$F$180</c:f>
              <c:numCache>
                <c:formatCode>0.00</c:formatCode>
                <c:ptCount val="179"/>
                <c:pt idx="0">
                  <c:v>7.2857142857142856</c:v>
                </c:pt>
                <c:pt idx="1">
                  <c:v>6.4285714285714288</c:v>
                </c:pt>
                <c:pt idx="2">
                  <c:v>6.7142857142857144</c:v>
                </c:pt>
                <c:pt idx="3">
                  <c:v>6.8571428571428568</c:v>
                </c:pt>
                <c:pt idx="4">
                  <c:v>7.833333333333333</c:v>
                </c:pt>
                <c:pt idx="5">
                  <c:v>7.2857142857142856</c:v>
                </c:pt>
                <c:pt idx="6">
                  <c:v>8.2857142857142865</c:v>
                </c:pt>
                <c:pt idx="7">
                  <c:v>8.2857142857142865</c:v>
                </c:pt>
                <c:pt idx="8">
                  <c:v>7.1428571428571432</c:v>
                </c:pt>
                <c:pt idx="9">
                  <c:v>5</c:v>
                </c:pt>
                <c:pt idx="10">
                  <c:v>7.7142857142857144</c:v>
                </c:pt>
                <c:pt idx="11">
                  <c:v>6.2857142857142856</c:v>
                </c:pt>
                <c:pt idx="12">
                  <c:v>6.7142857142857144</c:v>
                </c:pt>
                <c:pt idx="13">
                  <c:v>7.1428571428571432</c:v>
                </c:pt>
                <c:pt idx="14">
                  <c:v>6.4285714285714288</c:v>
                </c:pt>
                <c:pt idx="15">
                  <c:v>8.1428571428571423</c:v>
                </c:pt>
                <c:pt idx="16">
                  <c:v>7.8571428571428568</c:v>
                </c:pt>
                <c:pt idx="17">
                  <c:v>8</c:v>
                </c:pt>
                <c:pt idx="18">
                  <c:v>5.4285714285714288</c:v>
                </c:pt>
                <c:pt idx="19">
                  <c:v>6.5714285714285712</c:v>
                </c:pt>
                <c:pt idx="20">
                  <c:v>6.7142857142857144</c:v>
                </c:pt>
                <c:pt idx="21">
                  <c:v>6.7142857142857144</c:v>
                </c:pt>
                <c:pt idx="22">
                  <c:v>5.4285714285714288</c:v>
                </c:pt>
                <c:pt idx="23">
                  <c:v>6.1428571428571432</c:v>
                </c:pt>
                <c:pt idx="24">
                  <c:v>8.7142857142857135</c:v>
                </c:pt>
                <c:pt idx="25">
                  <c:v>7.1428571428571432</c:v>
                </c:pt>
                <c:pt idx="26">
                  <c:v>7.8571428571428568</c:v>
                </c:pt>
                <c:pt idx="27">
                  <c:v>6</c:v>
                </c:pt>
                <c:pt idx="28">
                  <c:v>6</c:v>
                </c:pt>
                <c:pt idx="29">
                  <c:v>6.4285714285714288</c:v>
                </c:pt>
                <c:pt idx="30">
                  <c:v>6.5714285714285712</c:v>
                </c:pt>
                <c:pt idx="31">
                  <c:v>7.7142857142857144</c:v>
                </c:pt>
                <c:pt idx="32">
                  <c:v>8.1428571428571423</c:v>
                </c:pt>
                <c:pt idx="33">
                  <c:v>7.333333333333333</c:v>
                </c:pt>
                <c:pt idx="34">
                  <c:v>8</c:v>
                </c:pt>
                <c:pt idx="35">
                  <c:v>8.1428571428571423</c:v>
                </c:pt>
                <c:pt idx="36">
                  <c:v>5.4285714285714288</c:v>
                </c:pt>
                <c:pt idx="37">
                  <c:v>8.2857142857142865</c:v>
                </c:pt>
                <c:pt idx="38">
                  <c:v>7</c:v>
                </c:pt>
                <c:pt idx="39">
                  <c:v>5.7142857142857144</c:v>
                </c:pt>
                <c:pt idx="40">
                  <c:v>5.5714285714285712</c:v>
                </c:pt>
                <c:pt idx="41">
                  <c:v>5.2857142857142856</c:v>
                </c:pt>
                <c:pt idx="42">
                  <c:v>7.1428571428571432</c:v>
                </c:pt>
                <c:pt idx="43">
                  <c:v>7.5714285714285712</c:v>
                </c:pt>
                <c:pt idx="44">
                  <c:v>2</c:v>
                </c:pt>
                <c:pt idx="45">
                  <c:v>5.1428571428571432</c:v>
                </c:pt>
                <c:pt idx="46">
                  <c:v>8.1428571428571423</c:v>
                </c:pt>
                <c:pt idx="47">
                  <c:v>7.2857142857142856</c:v>
                </c:pt>
                <c:pt idx="48">
                  <c:v>6.5714285714285712</c:v>
                </c:pt>
                <c:pt idx="49">
                  <c:v>6.1428571428571432</c:v>
                </c:pt>
                <c:pt idx="50">
                  <c:v>7.5714285714285712</c:v>
                </c:pt>
                <c:pt idx="51">
                  <c:v>7.4285714285714288</c:v>
                </c:pt>
                <c:pt idx="52">
                  <c:v>6</c:v>
                </c:pt>
                <c:pt idx="53">
                  <c:v>7.2857142857142856</c:v>
                </c:pt>
                <c:pt idx="54">
                  <c:v>7.1428571428571432</c:v>
                </c:pt>
                <c:pt idx="55">
                  <c:v>7.1428571428571432</c:v>
                </c:pt>
                <c:pt idx="56">
                  <c:v>7.5714285714285712</c:v>
                </c:pt>
                <c:pt idx="57">
                  <c:v>8</c:v>
                </c:pt>
                <c:pt idx="58">
                  <c:v>7.5714285714285712</c:v>
                </c:pt>
                <c:pt idx="59">
                  <c:v>8.2857142857142865</c:v>
                </c:pt>
                <c:pt idx="60">
                  <c:v>7</c:v>
                </c:pt>
                <c:pt idx="61">
                  <c:v>2.2857142857142856</c:v>
                </c:pt>
                <c:pt idx="62">
                  <c:v>9</c:v>
                </c:pt>
                <c:pt idx="63">
                  <c:v>5</c:v>
                </c:pt>
                <c:pt idx="64">
                  <c:v>8.2857142857142865</c:v>
                </c:pt>
                <c:pt idx="65">
                  <c:v>8.7142857142857135</c:v>
                </c:pt>
                <c:pt idx="66">
                  <c:v>8.2857142857142865</c:v>
                </c:pt>
                <c:pt idx="67">
                  <c:v>8.4285714285714288</c:v>
                </c:pt>
                <c:pt idx="68">
                  <c:v>7.1428571428571432</c:v>
                </c:pt>
                <c:pt idx="69">
                  <c:v>6</c:v>
                </c:pt>
                <c:pt idx="70">
                  <c:v>6.4285714285714288</c:v>
                </c:pt>
                <c:pt idx="71">
                  <c:v>6.333333333333333</c:v>
                </c:pt>
                <c:pt idx="72">
                  <c:v>5.5714285714285712</c:v>
                </c:pt>
                <c:pt idx="73">
                  <c:v>7.7142857142857144</c:v>
                </c:pt>
                <c:pt idx="74">
                  <c:v>4.5714285714285712</c:v>
                </c:pt>
                <c:pt idx="75">
                  <c:v>8.5714285714285712</c:v>
                </c:pt>
                <c:pt idx="76">
                  <c:v>6.7142857142857144</c:v>
                </c:pt>
                <c:pt idx="77">
                  <c:v>5.5714285714285712</c:v>
                </c:pt>
                <c:pt idx="78">
                  <c:v>6.8571428571428568</c:v>
                </c:pt>
                <c:pt idx="79">
                  <c:v>5.8571428571428568</c:v>
                </c:pt>
                <c:pt idx="80">
                  <c:v>7.4285714285714288</c:v>
                </c:pt>
                <c:pt idx="81">
                  <c:v>6.2857142857142856</c:v>
                </c:pt>
                <c:pt idx="82">
                  <c:v>5.1428571428571432</c:v>
                </c:pt>
                <c:pt idx="83">
                  <c:v>8.8571428571428577</c:v>
                </c:pt>
                <c:pt idx="84">
                  <c:v>8</c:v>
                </c:pt>
                <c:pt idx="85">
                  <c:v>7.2857142857142856</c:v>
                </c:pt>
                <c:pt idx="86">
                  <c:v>7</c:v>
                </c:pt>
                <c:pt idx="87">
                  <c:v>5.7142857142857144</c:v>
                </c:pt>
                <c:pt idx="88">
                  <c:v>7</c:v>
                </c:pt>
                <c:pt idx="89">
                  <c:v>6</c:v>
                </c:pt>
                <c:pt idx="90">
                  <c:v>7.7142857142857144</c:v>
                </c:pt>
                <c:pt idx="91">
                  <c:v>6.7142857142857144</c:v>
                </c:pt>
                <c:pt idx="92">
                  <c:v>6</c:v>
                </c:pt>
                <c:pt idx="93">
                  <c:v>5.8571428571428568</c:v>
                </c:pt>
                <c:pt idx="94">
                  <c:v>7.8571428571428568</c:v>
                </c:pt>
                <c:pt idx="95">
                  <c:v>7.4285714285714288</c:v>
                </c:pt>
                <c:pt idx="96">
                  <c:v>5.2857142857142856</c:v>
                </c:pt>
                <c:pt idx="97">
                  <c:v>7</c:v>
                </c:pt>
                <c:pt idx="98">
                  <c:v>6.4285714285714288</c:v>
                </c:pt>
                <c:pt idx="99">
                  <c:v>4.5</c:v>
                </c:pt>
                <c:pt idx="100">
                  <c:v>6.2857142857142856</c:v>
                </c:pt>
                <c:pt idx="101">
                  <c:v>5</c:v>
                </c:pt>
                <c:pt idx="102">
                  <c:v>7</c:v>
                </c:pt>
                <c:pt idx="103">
                  <c:v>5.8571428571428568</c:v>
                </c:pt>
                <c:pt idx="104">
                  <c:v>5.7142857142857144</c:v>
                </c:pt>
                <c:pt idx="105">
                  <c:v>7.7142857142857144</c:v>
                </c:pt>
                <c:pt idx="106">
                  <c:v>7</c:v>
                </c:pt>
                <c:pt idx="107">
                  <c:v>2.5714285714285716</c:v>
                </c:pt>
                <c:pt idx="108">
                  <c:v>5.8571428571428568</c:v>
                </c:pt>
                <c:pt idx="109">
                  <c:v>3.1428571428571428</c:v>
                </c:pt>
                <c:pt idx="110">
                  <c:v>8.5714285714285712</c:v>
                </c:pt>
                <c:pt idx="111">
                  <c:v>2.8571428571428572</c:v>
                </c:pt>
                <c:pt idx="112">
                  <c:v>5.5714285714285712</c:v>
                </c:pt>
                <c:pt idx="113">
                  <c:v>5.5714285714285712</c:v>
                </c:pt>
                <c:pt idx="114">
                  <c:v>6.8571428571428568</c:v>
                </c:pt>
                <c:pt idx="115">
                  <c:v>6.5714285714285712</c:v>
                </c:pt>
                <c:pt idx="116">
                  <c:v>8.5714285714285712</c:v>
                </c:pt>
                <c:pt idx="117">
                  <c:v>6.5714285714285712</c:v>
                </c:pt>
                <c:pt idx="118">
                  <c:v>6</c:v>
                </c:pt>
                <c:pt idx="119">
                  <c:v>5.5714285714285712</c:v>
                </c:pt>
                <c:pt idx="120">
                  <c:v>6.8571428571428568</c:v>
                </c:pt>
                <c:pt idx="121">
                  <c:v>6.5714285714285712</c:v>
                </c:pt>
                <c:pt idx="122">
                  <c:v>7.2857142857142856</c:v>
                </c:pt>
                <c:pt idx="123">
                  <c:v>4.8571428571428568</c:v>
                </c:pt>
                <c:pt idx="124">
                  <c:v>8.7142857142857135</c:v>
                </c:pt>
                <c:pt idx="125">
                  <c:v>6.2857142857142856</c:v>
                </c:pt>
                <c:pt idx="126">
                  <c:v>6.8571428571428568</c:v>
                </c:pt>
                <c:pt idx="127">
                  <c:v>4.7142857142857144</c:v>
                </c:pt>
                <c:pt idx="128">
                  <c:v>8.1428571428571423</c:v>
                </c:pt>
                <c:pt idx="129">
                  <c:v>8.2857142857142865</c:v>
                </c:pt>
                <c:pt idx="130">
                  <c:v>6.1428571428571432</c:v>
                </c:pt>
                <c:pt idx="131">
                  <c:v>7</c:v>
                </c:pt>
                <c:pt idx="132">
                  <c:v>6.1428571428571432</c:v>
                </c:pt>
                <c:pt idx="133">
                  <c:v>7.8571428571428568</c:v>
                </c:pt>
                <c:pt idx="134">
                  <c:v>4.2857142857142856</c:v>
                </c:pt>
                <c:pt idx="135">
                  <c:v>6</c:v>
                </c:pt>
                <c:pt idx="136">
                  <c:v>7.8571428571428568</c:v>
                </c:pt>
                <c:pt idx="137">
                  <c:v>6.5714285714285712</c:v>
                </c:pt>
                <c:pt idx="138">
                  <c:v>6.2857142857142856</c:v>
                </c:pt>
                <c:pt idx="139">
                  <c:v>8.4285714285714288</c:v>
                </c:pt>
                <c:pt idx="140">
                  <c:v>4.2857142857142856</c:v>
                </c:pt>
                <c:pt idx="141">
                  <c:v>6.2857142857142856</c:v>
                </c:pt>
                <c:pt idx="142">
                  <c:v>6.7142857142857144</c:v>
                </c:pt>
                <c:pt idx="143">
                  <c:v>6</c:v>
                </c:pt>
                <c:pt idx="144">
                  <c:v>5.1428571428571432</c:v>
                </c:pt>
                <c:pt idx="145">
                  <c:v>5.8571428571428568</c:v>
                </c:pt>
                <c:pt idx="146">
                  <c:v>7</c:v>
                </c:pt>
                <c:pt idx="147">
                  <c:v>8.1428571428571423</c:v>
                </c:pt>
                <c:pt idx="148">
                  <c:v>7.5714285714285712</c:v>
                </c:pt>
                <c:pt idx="149">
                  <c:v>7.5714285714285712</c:v>
                </c:pt>
                <c:pt idx="150">
                  <c:v>3.7142857142857144</c:v>
                </c:pt>
                <c:pt idx="151">
                  <c:v>4</c:v>
                </c:pt>
                <c:pt idx="152">
                  <c:v>6.8571428571428568</c:v>
                </c:pt>
                <c:pt idx="153">
                  <c:v>6.7142857142857144</c:v>
                </c:pt>
                <c:pt idx="154">
                  <c:v>6.7142857142857144</c:v>
                </c:pt>
                <c:pt idx="155">
                  <c:v>6.2857142857142856</c:v>
                </c:pt>
                <c:pt idx="156">
                  <c:v>7</c:v>
                </c:pt>
                <c:pt idx="157">
                  <c:v>6.5714285714285712</c:v>
                </c:pt>
                <c:pt idx="158">
                  <c:v>6.2857142857142856</c:v>
                </c:pt>
                <c:pt idx="159">
                  <c:v>6.4285714285714288</c:v>
                </c:pt>
                <c:pt idx="160">
                  <c:v>5</c:v>
                </c:pt>
                <c:pt idx="161">
                  <c:v>7.5714285714285712</c:v>
                </c:pt>
                <c:pt idx="162">
                  <c:v>6.1428571428571432</c:v>
                </c:pt>
                <c:pt idx="163">
                  <c:v>5</c:v>
                </c:pt>
                <c:pt idx="164">
                  <c:v>6</c:v>
                </c:pt>
                <c:pt idx="165">
                  <c:v>5</c:v>
                </c:pt>
                <c:pt idx="166">
                  <c:v>6</c:v>
                </c:pt>
                <c:pt idx="167">
                  <c:v>8.1428571428571423</c:v>
                </c:pt>
                <c:pt idx="168">
                  <c:v>5.8571428571428568</c:v>
                </c:pt>
                <c:pt idx="169">
                  <c:v>6.1428571428571432</c:v>
                </c:pt>
                <c:pt idx="170">
                  <c:v>5.8571428571428568</c:v>
                </c:pt>
                <c:pt idx="171">
                  <c:v>8</c:v>
                </c:pt>
                <c:pt idx="172">
                  <c:v>6.8571428571428568</c:v>
                </c:pt>
                <c:pt idx="173">
                  <c:v>6.5714285714285712</c:v>
                </c:pt>
                <c:pt idx="174">
                  <c:v>7.2857142857142856</c:v>
                </c:pt>
                <c:pt idx="175">
                  <c:v>5.8571428571428568</c:v>
                </c:pt>
                <c:pt idx="176">
                  <c:v>6.4285714285714288</c:v>
                </c:pt>
                <c:pt idx="177">
                  <c:v>7</c:v>
                </c:pt>
                <c:pt idx="178">
                  <c:v>5.2857142857142856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71-4B63-8FE4-A794645AE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715840"/>
        <c:axId val="765714664"/>
      </c:scatterChart>
      <c:valAx>
        <c:axId val="765715840"/>
        <c:scaling>
          <c:orientation val="minMax"/>
          <c:max val="3"/>
          <c:min val="-3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14664"/>
        <c:crosses val="autoZero"/>
        <c:crossBetween val="midCat"/>
        <c:majorUnit val="1"/>
      </c:valAx>
      <c:valAx>
        <c:axId val="765714664"/>
        <c:scaling>
          <c:orientation val="minMax"/>
          <c:max val="9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15840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Umwelteinstellung</c:v>
          </c:tx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solidFill>
                  <a:srgbClr val="01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E0-466E-8F07-422A11AD386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>
                <a:solidFill>
                  <a:srgbClr val="01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E0-466E-8F07-422A11AD386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solidFill>
                  <a:srgbClr val="01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E0-466E-8F07-422A11AD3861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>
                <a:solidFill>
                  <a:srgbClr val="01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E0-466E-8F07-422A11AD3861}"/>
              </c:ext>
            </c:extLst>
          </c:dPt>
          <c:errBars>
            <c:errBarType val="both"/>
            <c:errValType val="cust"/>
            <c:noEndCap val="1"/>
            <c:plus>
              <c:numRef>
                <c:f>'[Pendler-Studie.xlsx]Erhebung 2'!$J$9:$M$9</c:f>
                <c:numCache>
                  <c:formatCode>General</c:formatCode>
                  <c:ptCount val="4"/>
                  <c:pt idx="0">
                    <c:v>0.18238651265924244</c:v>
                  </c:pt>
                  <c:pt idx="1">
                    <c:v>0.18657394448465567</c:v>
                  </c:pt>
                  <c:pt idx="2">
                    <c:v>0.21109222266722244</c:v>
                  </c:pt>
                  <c:pt idx="3">
                    <c:v>0.21195108150792946</c:v>
                  </c:pt>
                </c:numCache>
              </c:numRef>
            </c:plus>
            <c:minus>
              <c:numRef>
                <c:f>'[Pendler-Studie.xlsx]Erhebung 2'!$J$9:$M$9</c:f>
                <c:numCache>
                  <c:formatCode>General</c:formatCode>
                  <c:ptCount val="4"/>
                  <c:pt idx="0">
                    <c:v>0.18238651265924244</c:v>
                  </c:pt>
                  <c:pt idx="1">
                    <c:v>0.18657394448465567</c:v>
                  </c:pt>
                  <c:pt idx="2">
                    <c:v>0.21109222266722244</c:v>
                  </c:pt>
                  <c:pt idx="3">
                    <c:v>0.21195108150792946</c:v>
                  </c:pt>
                </c:numCache>
              </c:numRef>
            </c:minus>
          </c:errBars>
          <c:cat>
            <c:strRef>
              <c:f>'[Pendler-Studie.xlsx]Erhebung 2'!$J$4:$M$4</c:f>
              <c:strCache>
                <c:ptCount val="4"/>
                <c:pt idx="0">
                  <c:v>Rad</c:v>
                </c:pt>
                <c:pt idx="1">
                  <c:v>Bus/Bahn</c:v>
                </c:pt>
                <c:pt idx="2">
                  <c:v>Rad</c:v>
                </c:pt>
                <c:pt idx="3">
                  <c:v>Bus/Bahn</c:v>
                </c:pt>
              </c:strCache>
            </c:strRef>
          </c:cat>
          <c:val>
            <c:numRef>
              <c:f>'[Pendler-Studie.xlsx]Erhebung 2'!$J$5:$M$5</c:f>
              <c:numCache>
                <c:formatCode>General</c:formatCode>
                <c:ptCount val="4"/>
                <c:pt idx="0">
                  <c:v>0.7</c:v>
                </c:pt>
                <c:pt idx="1">
                  <c:v>0.4</c:v>
                </c:pt>
                <c:pt idx="2">
                  <c:v>0.28000000000000003</c:v>
                </c:pt>
                <c:pt idx="3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E0-466E-8F07-422A11AD3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7313664"/>
        <c:axId val="197315200"/>
      </c:barChart>
      <c:catAx>
        <c:axId val="19731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crossAx val="197315200"/>
        <c:crosses val="autoZero"/>
        <c:auto val="1"/>
        <c:lblAlgn val="ctr"/>
        <c:lblOffset val="100"/>
        <c:noMultiLvlLbl val="0"/>
      </c:catAx>
      <c:valAx>
        <c:axId val="197315200"/>
        <c:scaling>
          <c:orientation val="minMax"/>
          <c:max val="1"/>
          <c:min val="-0.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crossAx val="197313664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E6007E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ArnRanKai!$D$2:$D$180</c:f>
              <c:numCache>
                <c:formatCode>0.00</c:formatCode>
                <c:ptCount val="179"/>
                <c:pt idx="0">
                  <c:v>-0.05</c:v>
                </c:pt>
                <c:pt idx="1">
                  <c:v>1.28</c:v>
                </c:pt>
                <c:pt idx="2">
                  <c:v>0.44</c:v>
                </c:pt>
                <c:pt idx="3">
                  <c:v>0.61</c:v>
                </c:pt>
                <c:pt idx="4">
                  <c:v>0.46</c:v>
                </c:pt>
                <c:pt idx="5">
                  <c:v>2.33</c:v>
                </c:pt>
                <c:pt idx="6">
                  <c:v>-0.02</c:v>
                </c:pt>
                <c:pt idx="7">
                  <c:v>0.35</c:v>
                </c:pt>
                <c:pt idx="8">
                  <c:v>0.22</c:v>
                </c:pt>
                <c:pt idx="9">
                  <c:v>-0.34</c:v>
                </c:pt>
                <c:pt idx="10">
                  <c:v>0.67</c:v>
                </c:pt>
                <c:pt idx="11">
                  <c:v>0.15</c:v>
                </c:pt>
                <c:pt idx="12">
                  <c:v>0.92</c:v>
                </c:pt>
                <c:pt idx="13">
                  <c:v>0.96</c:v>
                </c:pt>
                <c:pt idx="14">
                  <c:v>0.63</c:v>
                </c:pt>
                <c:pt idx="15">
                  <c:v>1</c:v>
                </c:pt>
                <c:pt idx="16">
                  <c:v>-0.32</c:v>
                </c:pt>
                <c:pt idx="17">
                  <c:v>0.19</c:v>
                </c:pt>
                <c:pt idx="18">
                  <c:v>-0.31</c:v>
                </c:pt>
                <c:pt idx="19">
                  <c:v>-1.25</c:v>
                </c:pt>
                <c:pt idx="20">
                  <c:v>0.17</c:v>
                </c:pt>
                <c:pt idx="21">
                  <c:v>0.16</c:v>
                </c:pt>
                <c:pt idx="22">
                  <c:v>-0.74</c:v>
                </c:pt>
                <c:pt idx="23">
                  <c:v>-1.06</c:v>
                </c:pt>
                <c:pt idx="24">
                  <c:v>0.88</c:v>
                </c:pt>
                <c:pt idx="25">
                  <c:v>0.42</c:v>
                </c:pt>
                <c:pt idx="26">
                  <c:v>0.68</c:v>
                </c:pt>
                <c:pt idx="27">
                  <c:v>-0.79</c:v>
                </c:pt>
                <c:pt idx="28">
                  <c:v>0.13</c:v>
                </c:pt>
                <c:pt idx="29">
                  <c:v>-0.38</c:v>
                </c:pt>
                <c:pt idx="30">
                  <c:v>0.95</c:v>
                </c:pt>
                <c:pt idx="31">
                  <c:v>-0.49</c:v>
                </c:pt>
                <c:pt idx="32">
                  <c:v>0.54</c:v>
                </c:pt>
                <c:pt idx="33">
                  <c:v>-0.69</c:v>
                </c:pt>
                <c:pt idx="34">
                  <c:v>0.74</c:v>
                </c:pt>
                <c:pt idx="35">
                  <c:v>1.92</c:v>
                </c:pt>
                <c:pt idx="36">
                  <c:v>-0.38</c:v>
                </c:pt>
                <c:pt idx="37">
                  <c:v>0.22</c:v>
                </c:pt>
                <c:pt idx="38">
                  <c:v>-1.1100000000000001</c:v>
                </c:pt>
                <c:pt idx="39">
                  <c:v>-0.82</c:v>
                </c:pt>
                <c:pt idx="40">
                  <c:v>-0.14000000000000001</c:v>
                </c:pt>
                <c:pt idx="41">
                  <c:v>0.26</c:v>
                </c:pt>
                <c:pt idx="42">
                  <c:v>0.34</c:v>
                </c:pt>
                <c:pt idx="43">
                  <c:v>-0.37</c:v>
                </c:pt>
                <c:pt idx="44">
                  <c:v>-1.34</c:v>
                </c:pt>
                <c:pt idx="45">
                  <c:v>-0.04</c:v>
                </c:pt>
                <c:pt idx="46">
                  <c:v>0.19</c:v>
                </c:pt>
                <c:pt idx="47">
                  <c:v>0.34</c:v>
                </c:pt>
                <c:pt idx="48">
                  <c:v>0.52</c:v>
                </c:pt>
                <c:pt idx="49">
                  <c:v>-0.17</c:v>
                </c:pt>
                <c:pt idx="50">
                  <c:v>-0.02</c:v>
                </c:pt>
                <c:pt idx="51">
                  <c:v>-0.62</c:v>
                </c:pt>
                <c:pt idx="52">
                  <c:v>-0.87</c:v>
                </c:pt>
                <c:pt idx="53">
                  <c:v>0.69</c:v>
                </c:pt>
                <c:pt idx="54">
                  <c:v>1.53</c:v>
                </c:pt>
                <c:pt idx="55">
                  <c:v>-0.74</c:v>
                </c:pt>
                <c:pt idx="56">
                  <c:v>0.03</c:v>
                </c:pt>
                <c:pt idx="57">
                  <c:v>1.0900000000000001</c:v>
                </c:pt>
                <c:pt idx="58">
                  <c:v>-0.43</c:v>
                </c:pt>
                <c:pt idx="59">
                  <c:v>0.66</c:v>
                </c:pt>
                <c:pt idx="60">
                  <c:v>0.23</c:v>
                </c:pt>
                <c:pt idx="61">
                  <c:v>-1.67</c:v>
                </c:pt>
                <c:pt idx="62">
                  <c:v>2.2799999999999998</c:v>
                </c:pt>
                <c:pt idx="63">
                  <c:v>-0.6</c:v>
                </c:pt>
                <c:pt idx="64">
                  <c:v>0.57999999999999996</c:v>
                </c:pt>
                <c:pt idx="65">
                  <c:v>1.1599999999999999</c:v>
                </c:pt>
                <c:pt idx="66">
                  <c:v>-0.08</c:v>
                </c:pt>
                <c:pt idx="67">
                  <c:v>0.9</c:v>
                </c:pt>
                <c:pt idx="68">
                  <c:v>0.22</c:v>
                </c:pt>
                <c:pt idx="69">
                  <c:v>-1.37</c:v>
                </c:pt>
                <c:pt idx="70">
                  <c:v>0.26</c:v>
                </c:pt>
                <c:pt idx="71">
                  <c:v>0.74</c:v>
                </c:pt>
                <c:pt idx="72">
                  <c:v>1.1299999999999999</c:v>
                </c:pt>
                <c:pt idx="73">
                  <c:v>1.1499999999999999</c:v>
                </c:pt>
                <c:pt idx="74">
                  <c:v>-0.6</c:v>
                </c:pt>
                <c:pt idx="75">
                  <c:v>1.64</c:v>
                </c:pt>
                <c:pt idx="76">
                  <c:v>2.41</c:v>
                </c:pt>
                <c:pt idx="77">
                  <c:v>0.17</c:v>
                </c:pt>
                <c:pt idx="78">
                  <c:v>-0.64</c:v>
                </c:pt>
                <c:pt idx="79">
                  <c:v>-0.32</c:v>
                </c:pt>
                <c:pt idx="80">
                  <c:v>0.37</c:v>
                </c:pt>
                <c:pt idx="81">
                  <c:v>-0.26</c:v>
                </c:pt>
                <c:pt idx="82">
                  <c:v>-1.0900000000000001</c:v>
                </c:pt>
                <c:pt idx="83">
                  <c:v>1.21</c:v>
                </c:pt>
                <c:pt idx="84">
                  <c:v>0.3</c:v>
                </c:pt>
                <c:pt idx="85">
                  <c:v>1.1100000000000001</c:v>
                </c:pt>
                <c:pt idx="86">
                  <c:v>2.44</c:v>
                </c:pt>
                <c:pt idx="87">
                  <c:v>-0.95</c:v>
                </c:pt>
                <c:pt idx="88">
                  <c:v>-0.02</c:v>
                </c:pt>
                <c:pt idx="89">
                  <c:v>-0.32</c:v>
                </c:pt>
                <c:pt idx="90">
                  <c:v>0.57999999999999996</c:v>
                </c:pt>
                <c:pt idx="91">
                  <c:v>-0.82</c:v>
                </c:pt>
                <c:pt idx="92">
                  <c:v>-0.32</c:v>
                </c:pt>
                <c:pt idx="93">
                  <c:v>0.22</c:v>
                </c:pt>
                <c:pt idx="94">
                  <c:v>0.93</c:v>
                </c:pt>
                <c:pt idx="95">
                  <c:v>1.39</c:v>
                </c:pt>
                <c:pt idx="96">
                  <c:v>-0.26</c:v>
                </c:pt>
                <c:pt idx="97">
                  <c:v>0.2</c:v>
                </c:pt>
                <c:pt idx="98">
                  <c:v>-0.28000000000000003</c:v>
                </c:pt>
                <c:pt idx="99">
                  <c:v>0.19</c:v>
                </c:pt>
                <c:pt idx="100">
                  <c:v>0.74</c:v>
                </c:pt>
                <c:pt idx="101">
                  <c:v>0.72</c:v>
                </c:pt>
                <c:pt idx="102">
                  <c:v>-0.28999999999999998</c:v>
                </c:pt>
                <c:pt idx="103">
                  <c:v>0.72</c:v>
                </c:pt>
                <c:pt idx="104">
                  <c:v>0.57999999999999996</c:v>
                </c:pt>
                <c:pt idx="105">
                  <c:v>0.13</c:v>
                </c:pt>
                <c:pt idx="106">
                  <c:v>1.1399999999999999</c:v>
                </c:pt>
                <c:pt idx="107">
                  <c:v>-0.5</c:v>
                </c:pt>
                <c:pt idx="108">
                  <c:v>0.28000000000000003</c:v>
                </c:pt>
                <c:pt idx="109">
                  <c:v>0.17</c:v>
                </c:pt>
                <c:pt idx="110">
                  <c:v>0.01</c:v>
                </c:pt>
                <c:pt idx="111">
                  <c:v>-1</c:v>
                </c:pt>
                <c:pt idx="112">
                  <c:v>-0.23</c:v>
                </c:pt>
                <c:pt idx="113">
                  <c:v>-1.55</c:v>
                </c:pt>
                <c:pt idx="114">
                  <c:v>-0.5</c:v>
                </c:pt>
                <c:pt idx="115">
                  <c:v>-0.99</c:v>
                </c:pt>
                <c:pt idx="116">
                  <c:v>0.57999999999999996</c:v>
                </c:pt>
                <c:pt idx="117">
                  <c:v>0.59</c:v>
                </c:pt>
                <c:pt idx="118">
                  <c:v>1.4</c:v>
                </c:pt>
                <c:pt idx="119">
                  <c:v>0.2</c:v>
                </c:pt>
                <c:pt idx="120">
                  <c:v>0.33</c:v>
                </c:pt>
                <c:pt idx="121">
                  <c:v>-0.14000000000000001</c:v>
                </c:pt>
                <c:pt idx="122">
                  <c:v>1.23</c:v>
                </c:pt>
                <c:pt idx="123">
                  <c:v>0.96</c:v>
                </c:pt>
                <c:pt idx="124">
                  <c:v>2.4300000000000002</c:v>
                </c:pt>
                <c:pt idx="125">
                  <c:v>0.04</c:v>
                </c:pt>
                <c:pt idx="126">
                  <c:v>-0.02</c:v>
                </c:pt>
                <c:pt idx="127">
                  <c:v>-1.06</c:v>
                </c:pt>
                <c:pt idx="128">
                  <c:v>0.89</c:v>
                </c:pt>
                <c:pt idx="129">
                  <c:v>1.0900000000000001</c:v>
                </c:pt>
                <c:pt idx="130">
                  <c:v>0.59</c:v>
                </c:pt>
                <c:pt idx="131">
                  <c:v>-0.5</c:v>
                </c:pt>
                <c:pt idx="132">
                  <c:v>0.01</c:v>
                </c:pt>
                <c:pt idx="133">
                  <c:v>0.7</c:v>
                </c:pt>
                <c:pt idx="134">
                  <c:v>-0.73</c:v>
                </c:pt>
                <c:pt idx="135">
                  <c:v>-1.1200000000000001</c:v>
                </c:pt>
                <c:pt idx="136">
                  <c:v>0.54</c:v>
                </c:pt>
                <c:pt idx="137">
                  <c:v>-0.13</c:v>
                </c:pt>
                <c:pt idx="138">
                  <c:v>-0.25</c:v>
                </c:pt>
                <c:pt idx="139">
                  <c:v>1.02</c:v>
                </c:pt>
                <c:pt idx="140">
                  <c:v>-0.3</c:v>
                </c:pt>
                <c:pt idx="141">
                  <c:v>0.46</c:v>
                </c:pt>
                <c:pt idx="142">
                  <c:v>-0.18</c:v>
                </c:pt>
                <c:pt idx="143">
                  <c:v>0.51</c:v>
                </c:pt>
                <c:pt idx="144">
                  <c:v>-0.14000000000000001</c:v>
                </c:pt>
                <c:pt idx="145">
                  <c:v>-1.1299999999999999</c:v>
                </c:pt>
                <c:pt idx="146">
                  <c:v>0.39</c:v>
                </c:pt>
                <c:pt idx="147">
                  <c:v>-0.03</c:v>
                </c:pt>
                <c:pt idx="148">
                  <c:v>0.34</c:v>
                </c:pt>
                <c:pt idx="149">
                  <c:v>1</c:v>
                </c:pt>
                <c:pt idx="150">
                  <c:v>-1.26</c:v>
                </c:pt>
                <c:pt idx="151">
                  <c:v>-2.23</c:v>
                </c:pt>
                <c:pt idx="152">
                  <c:v>1.1100000000000001</c:v>
                </c:pt>
                <c:pt idx="153">
                  <c:v>-0.94</c:v>
                </c:pt>
                <c:pt idx="154">
                  <c:v>-0.62</c:v>
                </c:pt>
                <c:pt idx="155">
                  <c:v>-0.31</c:v>
                </c:pt>
                <c:pt idx="156">
                  <c:v>1.06</c:v>
                </c:pt>
                <c:pt idx="157">
                  <c:v>0.77</c:v>
                </c:pt>
                <c:pt idx="158">
                  <c:v>-7.0000000000000007E-2</c:v>
                </c:pt>
                <c:pt idx="159">
                  <c:v>1.1399999999999999</c:v>
                </c:pt>
                <c:pt idx="160">
                  <c:v>-0.69</c:v>
                </c:pt>
                <c:pt idx="161">
                  <c:v>0.35</c:v>
                </c:pt>
                <c:pt idx="162">
                  <c:v>-0.32</c:v>
                </c:pt>
                <c:pt idx="163">
                  <c:v>0.56999999999999995</c:v>
                </c:pt>
                <c:pt idx="164">
                  <c:v>-1</c:v>
                </c:pt>
                <c:pt idx="165">
                  <c:v>-0.61</c:v>
                </c:pt>
                <c:pt idx="166">
                  <c:v>2.0299999999999998</c:v>
                </c:pt>
                <c:pt idx="167">
                  <c:v>-0.02</c:v>
                </c:pt>
                <c:pt idx="168">
                  <c:v>0.64</c:v>
                </c:pt>
                <c:pt idx="169">
                  <c:v>0.66</c:v>
                </c:pt>
                <c:pt idx="170">
                  <c:v>-0.11</c:v>
                </c:pt>
                <c:pt idx="171">
                  <c:v>0.06</c:v>
                </c:pt>
                <c:pt idx="172">
                  <c:v>0.47</c:v>
                </c:pt>
                <c:pt idx="173">
                  <c:v>-0.51</c:v>
                </c:pt>
                <c:pt idx="174">
                  <c:v>0.47</c:v>
                </c:pt>
                <c:pt idx="175">
                  <c:v>-0.93</c:v>
                </c:pt>
                <c:pt idx="176">
                  <c:v>1.76</c:v>
                </c:pt>
                <c:pt idx="177">
                  <c:v>1.1299999999999999</c:v>
                </c:pt>
                <c:pt idx="178">
                  <c:v>0.46</c:v>
                </c:pt>
              </c:numCache>
            </c:numRef>
          </c:xVal>
          <c:yVal>
            <c:numRef>
              <c:f>ArnRanKai!$F$2:$F$180</c:f>
              <c:numCache>
                <c:formatCode>0.00</c:formatCode>
                <c:ptCount val="179"/>
                <c:pt idx="0">
                  <c:v>7.2857142857142856</c:v>
                </c:pt>
                <c:pt idx="1">
                  <c:v>6.4285714285714288</c:v>
                </c:pt>
                <c:pt idx="2">
                  <c:v>6.7142857142857144</c:v>
                </c:pt>
                <c:pt idx="3">
                  <c:v>6.8571428571428568</c:v>
                </c:pt>
                <c:pt idx="4">
                  <c:v>7.833333333333333</c:v>
                </c:pt>
                <c:pt idx="5">
                  <c:v>7.2857142857142856</c:v>
                </c:pt>
                <c:pt idx="6">
                  <c:v>8.2857142857142865</c:v>
                </c:pt>
                <c:pt idx="7">
                  <c:v>8.2857142857142865</c:v>
                </c:pt>
                <c:pt idx="8">
                  <c:v>7.1428571428571432</c:v>
                </c:pt>
                <c:pt idx="9">
                  <c:v>5</c:v>
                </c:pt>
                <c:pt idx="10">
                  <c:v>7.7142857142857144</c:v>
                </c:pt>
                <c:pt idx="11">
                  <c:v>6.2857142857142856</c:v>
                </c:pt>
                <c:pt idx="12">
                  <c:v>6.7142857142857144</c:v>
                </c:pt>
                <c:pt idx="13">
                  <c:v>7.1428571428571432</c:v>
                </c:pt>
                <c:pt idx="14">
                  <c:v>6.4285714285714288</c:v>
                </c:pt>
                <c:pt idx="15">
                  <c:v>8.1428571428571423</c:v>
                </c:pt>
                <c:pt idx="16">
                  <c:v>7.8571428571428568</c:v>
                </c:pt>
                <c:pt idx="17">
                  <c:v>8</c:v>
                </c:pt>
                <c:pt idx="18">
                  <c:v>5.4285714285714288</c:v>
                </c:pt>
                <c:pt idx="19">
                  <c:v>6.5714285714285712</c:v>
                </c:pt>
                <c:pt idx="20">
                  <c:v>6.7142857142857144</c:v>
                </c:pt>
                <c:pt idx="21">
                  <c:v>6.7142857142857144</c:v>
                </c:pt>
                <c:pt idx="22">
                  <c:v>5.4285714285714288</c:v>
                </c:pt>
                <c:pt idx="23">
                  <c:v>6.1428571428571432</c:v>
                </c:pt>
                <c:pt idx="24">
                  <c:v>8.7142857142857135</c:v>
                </c:pt>
                <c:pt idx="25">
                  <c:v>7.1428571428571432</c:v>
                </c:pt>
                <c:pt idx="26">
                  <c:v>7.8571428571428568</c:v>
                </c:pt>
                <c:pt idx="27">
                  <c:v>6</c:v>
                </c:pt>
                <c:pt idx="28">
                  <c:v>6</c:v>
                </c:pt>
                <c:pt idx="29">
                  <c:v>6.4285714285714288</c:v>
                </c:pt>
                <c:pt idx="30">
                  <c:v>6.5714285714285712</c:v>
                </c:pt>
                <c:pt idx="31">
                  <c:v>7.7142857142857144</c:v>
                </c:pt>
                <c:pt idx="32">
                  <c:v>8.1428571428571423</c:v>
                </c:pt>
                <c:pt idx="33">
                  <c:v>7.333333333333333</c:v>
                </c:pt>
                <c:pt idx="34">
                  <c:v>8</c:v>
                </c:pt>
                <c:pt idx="35">
                  <c:v>8.1428571428571423</c:v>
                </c:pt>
                <c:pt idx="36">
                  <c:v>5.4285714285714288</c:v>
                </c:pt>
                <c:pt idx="37">
                  <c:v>8.2857142857142865</c:v>
                </c:pt>
                <c:pt idx="38">
                  <c:v>7</c:v>
                </c:pt>
                <c:pt idx="39">
                  <c:v>5.7142857142857144</c:v>
                </c:pt>
                <c:pt idx="40">
                  <c:v>5.5714285714285712</c:v>
                </c:pt>
                <c:pt idx="41">
                  <c:v>5.2857142857142856</c:v>
                </c:pt>
                <c:pt idx="42">
                  <c:v>7.1428571428571432</c:v>
                </c:pt>
                <c:pt idx="43">
                  <c:v>7.5714285714285712</c:v>
                </c:pt>
                <c:pt idx="44">
                  <c:v>2</c:v>
                </c:pt>
                <c:pt idx="45">
                  <c:v>5.1428571428571432</c:v>
                </c:pt>
                <c:pt idx="46">
                  <c:v>8.1428571428571423</c:v>
                </c:pt>
                <c:pt idx="47">
                  <c:v>7.2857142857142856</c:v>
                </c:pt>
                <c:pt idx="48">
                  <c:v>6.5714285714285712</c:v>
                </c:pt>
                <c:pt idx="49">
                  <c:v>6.1428571428571432</c:v>
                </c:pt>
                <c:pt idx="50">
                  <c:v>7.5714285714285712</c:v>
                </c:pt>
                <c:pt idx="51">
                  <c:v>7.4285714285714288</c:v>
                </c:pt>
                <c:pt idx="52">
                  <c:v>6</c:v>
                </c:pt>
                <c:pt idx="53">
                  <c:v>7.2857142857142856</c:v>
                </c:pt>
                <c:pt idx="54">
                  <c:v>7.1428571428571432</c:v>
                </c:pt>
                <c:pt idx="55">
                  <c:v>7.1428571428571432</c:v>
                </c:pt>
                <c:pt idx="56">
                  <c:v>7.5714285714285712</c:v>
                </c:pt>
                <c:pt idx="57">
                  <c:v>8</c:v>
                </c:pt>
                <c:pt idx="58">
                  <c:v>7.5714285714285712</c:v>
                </c:pt>
                <c:pt idx="59">
                  <c:v>8.2857142857142865</c:v>
                </c:pt>
                <c:pt idx="60">
                  <c:v>7</c:v>
                </c:pt>
                <c:pt idx="61">
                  <c:v>2.2857142857142856</c:v>
                </c:pt>
                <c:pt idx="62">
                  <c:v>9</c:v>
                </c:pt>
                <c:pt idx="63">
                  <c:v>5</c:v>
                </c:pt>
                <c:pt idx="64">
                  <c:v>8.2857142857142865</c:v>
                </c:pt>
                <c:pt idx="65">
                  <c:v>8.7142857142857135</c:v>
                </c:pt>
                <c:pt idx="66">
                  <c:v>8.2857142857142865</c:v>
                </c:pt>
                <c:pt idx="67">
                  <c:v>8.4285714285714288</c:v>
                </c:pt>
                <c:pt idx="68">
                  <c:v>7.1428571428571432</c:v>
                </c:pt>
                <c:pt idx="69">
                  <c:v>6</c:v>
                </c:pt>
                <c:pt idx="70">
                  <c:v>6.4285714285714288</c:v>
                </c:pt>
                <c:pt idx="71">
                  <c:v>6.333333333333333</c:v>
                </c:pt>
                <c:pt idx="72">
                  <c:v>5.5714285714285712</c:v>
                </c:pt>
                <c:pt idx="73">
                  <c:v>7.7142857142857144</c:v>
                </c:pt>
                <c:pt idx="74">
                  <c:v>4.5714285714285712</c:v>
                </c:pt>
                <c:pt idx="75">
                  <c:v>8.5714285714285712</c:v>
                </c:pt>
                <c:pt idx="76">
                  <c:v>6.7142857142857144</c:v>
                </c:pt>
                <c:pt idx="77">
                  <c:v>5.5714285714285712</c:v>
                </c:pt>
                <c:pt idx="78">
                  <c:v>6.8571428571428568</c:v>
                </c:pt>
                <c:pt idx="79">
                  <c:v>5.8571428571428568</c:v>
                </c:pt>
                <c:pt idx="80">
                  <c:v>7.4285714285714288</c:v>
                </c:pt>
                <c:pt idx="81">
                  <c:v>6.2857142857142856</c:v>
                </c:pt>
                <c:pt idx="82">
                  <c:v>5.1428571428571432</c:v>
                </c:pt>
                <c:pt idx="83">
                  <c:v>8.8571428571428577</c:v>
                </c:pt>
                <c:pt idx="84">
                  <c:v>8</c:v>
                </c:pt>
                <c:pt idx="85">
                  <c:v>7.2857142857142856</c:v>
                </c:pt>
                <c:pt idx="86">
                  <c:v>7</c:v>
                </c:pt>
                <c:pt idx="87">
                  <c:v>5.7142857142857144</c:v>
                </c:pt>
                <c:pt idx="88">
                  <c:v>7</c:v>
                </c:pt>
                <c:pt idx="89">
                  <c:v>6</c:v>
                </c:pt>
                <c:pt idx="90">
                  <c:v>7.7142857142857144</c:v>
                </c:pt>
                <c:pt idx="91">
                  <c:v>6.7142857142857144</c:v>
                </c:pt>
                <c:pt idx="92">
                  <c:v>6</c:v>
                </c:pt>
                <c:pt idx="93">
                  <c:v>5.8571428571428568</c:v>
                </c:pt>
                <c:pt idx="94">
                  <c:v>7.8571428571428568</c:v>
                </c:pt>
                <c:pt idx="95">
                  <c:v>7.4285714285714288</c:v>
                </c:pt>
                <c:pt idx="96">
                  <c:v>5.2857142857142856</c:v>
                </c:pt>
                <c:pt idx="97">
                  <c:v>7</c:v>
                </c:pt>
                <c:pt idx="98">
                  <c:v>6.4285714285714288</c:v>
                </c:pt>
                <c:pt idx="99">
                  <c:v>4.5</c:v>
                </c:pt>
                <c:pt idx="100">
                  <c:v>6.2857142857142856</c:v>
                </c:pt>
                <c:pt idx="101">
                  <c:v>5</c:v>
                </c:pt>
                <c:pt idx="102">
                  <c:v>7</c:v>
                </c:pt>
                <c:pt idx="103">
                  <c:v>5.8571428571428568</c:v>
                </c:pt>
                <c:pt idx="104">
                  <c:v>5.7142857142857144</c:v>
                </c:pt>
                <c:pt idx="105">
                  <c:v>7.7142857142857144</c:v>
                </c:pt>
                <c:pt idx="106">
                  <c:v>7</c:v>
                </c:pt>
                <c:pt idx="107">
                  <c:v>2.5714285714285716</c:v>
                </c:pt>
                <c:pt idx="108">
                  <c:v>5.8571428571428568</c:v>
                </c:pt>
                <c:pt idx="109">
                  <c:v>3.1428571428571428</c:v>
                </c:pt>
                <c:pt idx="110">
                  <c:v>8.5714285714285712</c:v>
                </c:pt>
                <c:pt idx="111">
                  <c:v>2.8571428571428572</c:v>
                </c:pt>
                <c:pt idx="112">
                  <c:v>5.5714285714285712</c:v>
                </c:pt>
                <c:pt idx="113">
                  <c:v>5.5714285714285712</c:v>
                </c:pt>
                <c:pt idx="114">
                  <c:v>6.8571428571428568</c:v>
                </c:pt>
                <c:pt idx="115">
                  <c:v>6.5714285714285712</c:v>
                </c:pt>
                <c:pt idx="116">
                  <c:v>8.5714285714285712</c:v>
                </c:pt>
                <c:pt idx="117">
                  <c:v>6.5714285714285712</c:v>
                </c:pt>
                <c:pt idx="118">
                  <c:v>6</c:v>
                </c:pt>
                <c:pt idx="119">
                  <c:v>5.5714285714285712</c:v>
                </c:pt>
                <c:pt idx="120">
                  <c:v>6.8571428571428568</c:v>
                </c:pt>
                <c:pt idx="121">
                  <c:v>6.5714285714285712</c:v>
                </c:pt>
                <c:pt idx="122">
                  <c:v>7.2857142857142856</c:v>
                </c:pt>
                <c:pt idx="123">
                  <c:v>4.8571428571428568</c:v>
                </c:pt>
                <c:pt idx="124">
                  <c:v>8.7142857142857135</c:v>
                </c:pt>
                <c:pt idx="125">
                  <c:v>6.2857142857142856</c:v>
                </c:pt>
                <c:pt idx="126">
                  <c:v>6.8571428571428568</c:v>
                </c:pt>
                <c:pt idx="127">
                  <c:v>4.7142857142857144</c:v>
                </c:pt>
                <c:pt idx="128">
                  <c:v>8.1428571428571423</c:v>
                </c:pt>
                <c:pt idx="129">
                  <c:v>8.2857142857142865</c:v>
                </c:pt>
                <c:pt idx="130">
                  <c:v>6.1428571428571432</c:v>
                </c:pt>
                <c:pt idx="131">
                  <c:v>7</c:v>
                </c:pt>
                <c:pt idx="132">
                  <c:v>6.1428571428571432</c:v>
                </c:pt>
                <c:pt idx="133">
                  <c:v>7.8571428571428568</c:v>
                </c:pt>
                <c:pt idx="134">
                  <c:v>4.2857142857142856</c:v>
                </c:pt>
                <c:pt idx="135">
                  <c:v>6</c:v>
                </c:pt>
                <c:pt idx="136">
                  <c:v>7.8571428571428568</c:v>
                </c:pt>
                <c:pt idx="137">
                  <c:v>6.5714285714285712</c:v>
                </c:pt>
                <c:pt idx="138">
                  <c:v>6.2857142857142856</c:v>
                </c:pt>
                <c:pt idx="139">
                  <c:v>8.4285714285714288</c:v>
                </c:pt>
                <c:pt idx="140">
                  <c:v>4.2857142857142856</c:v>
                </c:pt>
                <c:pt idx="141">
                  <c:v>6.2857142857142856</c:v>
                </c:pt>
                <c:pt idx="142">
                  <c:v>6.7142857142857144</c:v>
                </c:pt>
                <c:pt idx="143">
                  <c:v>6</c:v>
                </c:pt>
                <c:pt idx="144">
                  <c:v>5.1428571428571432</c:v>
                </c:pt>
                <c:pt idx="145">
                  <c:v>5.8571428571428568</c:v>
                </c:pt>
                <c:pt idx="146">
                  <c:v>7</c:v>
                </c:pt>
                <c:pt idx="147">
                  <c:v>8.1428571428571423</c:v>
                </c:pt>
                <c:pt idx="148">
                  <c:v>7.5714285714285712</c:v>
                </c:pt>
                <c:pt idx="149">
                  <c:v>7.5714285714285712</c:v>
                </c:pt>
                <c:pt idx="150">
                  <c:v>3.7142857142857144</c:v>
                </c:pt>
                <c:pt idx="151">
                  <c:v>4</c:v>
                </c:pt>
                <c:pt idx="152">
                  <c:v>6.8571428571428568</c:v>
                </c:pt>
                <c:pt idx="153">
                  <c:v>6.7142857142857144</c:v>
                </c:pt>
                <c:pt idx="154">
                  <c:v>6.7142857142857144</c:v>
                </c:pt>
                <c:pt idx="155">
                  <c:v>6.2857142857142856</c:v>
                </c:pt>
                <c:pt idx="156">
                  <c:v>7</c:v>
                </c:pt>
                <c:pt idx="157">
                  <c:v>6.5714285714285712</c:v>
                </c:pt>
                <c:pt idx="158">
                  <c:v>6.2857142857142856</c:v>
                </c:pt>
                <c:pt idx="159">
                  <c:v>6.4285714285714288</c:v>
                </c:pt>
                <c:pt idx="160">
                  <c:v>5</c:v>
                </c:pt>
                <c:pt idx="161">
                  <c:v>7.5714285714285712</c:v>
                </c:pt>
                <c:pt idx="162">
                  <c:v>6.1428571428571432</c:v>
                </c:pt>
                <c:pt idx="163">
                  <c:v>5</c:v>
                </c:pt>
                <c:pt idx="164">
                  <c:v>6</c:v>
                </c:pt>
                <c:pt idx="165">
                  <c:v>5</c:v>
                </c:pt>
                <c:pt idx="166">
                  <c:v>6</c:v>
                </c:pt>
                <c:pt idx="167">
                  <c:v>8.1428571428571423</c:v>
                </c:pt>
                <c:pt idx="168">
                  <c:v>5.8571428571428568</c:v>
                </c:pt>
                <c:pt idx="169">
                  <c:v>6.1428571428571432</c:v>
                </c:pt>
                <c:pt idx="170">
                  <c:v>5.8571428571428568</c:v>
                </c:pt>
                <c:pt idx="171">
                  <c:v>8</c:v>
                </c:pt>
                <c:pt idx="172">
                  <c:v>6.8571428571428568</c:v>
                </c:pt>
                <c:pt idx="173">
                  <c:v>6.5714285714285712</c:v>
                </c:pt>
                <c:pt idx="174">
                  <c:v>7.2857142857142856</c:v>
                </c:pt>
                <c:pt idx="175">
                  <c:v>5.8571428571428568</c:v>
                </c:pt>
                <c:pt idx="176">
                  <c:v>6.4285714285714288</c:v>
                </c:pt>
                <c:pt idx="177">
                  <c:v>7</c:v>
                </c:pt>
                <c:pt idx="178">
                  <c:v>5.2857142857142856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71-4B63-8FE4-A794645AE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715840"/>
        <c:axId val="765714664"/>
      </c:scatterChart>
      <c:valAx>
        <c:axId val="765715840"/>
        <c:scaling>
          <c:orientation val="minMax"/>
          <c:max val="3"/>
          <c:min val="-3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14664"/>
        <c:crosses val="autoZero"/>
        <c:crossBetween val="midCat"/>
        <c:majorUnit val="1"/>
      </c:valAx>
      <c:valAx>
        <c:axId val="765714664"/>
        <c:scaling>
          <c:orientation val="minMax"/>
          <c:max val="9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15840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78835978836E-3"/>
          <c:y val="8.0634920634920629E-2"/>
          <c:w val="0.92608465608465607"/>
          <c:h val="0.889126984126984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E6007E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ArnRanKai!$D$181:$D$358</c:f>
              <c:numCache>
                <c:formatCode>0.00</c:formatCode>
                <c:ptCount val="178"/>
                <c:pt idx="0">
                  <c:v>0.26</c:v>
                </c:pt>
                <c:pt idx="1">
                  <c:v>-0.84</c:v>
                </c:pt>
                <c:pt idx="2">
                  <c:v>0.26</c:v>
                </c:pt>
                <c:pt idx="3">
                  <c:v>0.73</c:v>
                </c:pt>
                <c:pt idx="4">
                  <c:v>0.42</c:v>
                </c:pt>
                <c:pt idx="5">
                  <c:v>0.26</c:v>
                </c:pt>
                <c:pt idx="6">
                  <c:v>0.5</c:v>
                </c:pt>
                <c:pt idx="7">
                  <c:v>0.4</c:v>
                </c:pt>
                <c:pt idx="8">
                  <c:v>-0.43</c:v>
                </c:pt>
                <c:pt idx="9">
                  <c:v>0.5</c:v>
                </c:pt>
                <c:pt idx="10">
                  <c:v>-1.33</c:v>
                </c:pt>
                <c:pt idx="11">
                  <c:v>0.73</c:v>
                </c:pt>
                <c:pt idx="12">
                  <c:v>-1.1000000000000001</c:v>
                </c:pt>
                <c:pt idx="13">
                  <c:v>-0.43</c:v>
                </c:pt>
                <c:pt idx="14">
                  <c:v>0.56000000000000005</c:v>
                </c:pt>
                <c:pt idx="15">
                  <c:v>-0.43</c:v>
                </c:pt>
                <c:pt idx="16">
                  <c:v>-1.1599999999999999</c:v>
                </c:pt>
                <c:pt idx="17">
                  <c:v>-0.43</c:v>
                </c:pt>
                <c:pt idx="18">
                  <c:v>-0.48</c:v>
                </c:pt>
                <c:pt idx="19">
                  <c:v>1.3</c:v>
                </c:pt>
                <c:pt idx="20">
                  <c:v>0.82</c:v>
                </c:pt>
                <c:pt idx="21">
                  <c:v>-0.96</c:v>
                </c:pt>
                <c:pt idx="22">
                  <c:v>-0.84</c:v>
                </c:pt>
                <c:pt idx="23">
                  <c:v>-0.25</c:v>
                </c:pt>
                <c:pt idx="24">
                  <c:v>-0.1</c:v>
                </c:pt>
                <c:pt idx="25">
                  <c:v>0.26</c:v>
                </c:pt>
                <c:pt idx="26">
                  <c:v>-0.55000000000000004</c:v>
                </c:pt>
                <c:pt idx="27">
                  <c:v>0.26</c:v>
                </c:pt>
                <c:pt idx="28">
                  <c:v>-0.18</c:v>
                </c:pt>
                <c:pt idx="29">
                  <c:v>0.06</c:v>
                </c:pt>
                <c:pt idx="30">
                  <c:v>0.26</c:v>
                </c:pt>
                <c:pt idx="31">
                  <c:v>1.58</c:v>
                </c:pt>
                <c:pt idx="32">
                  <c:v>-0.14000000000000001</c:v>
                </c:pt>
                <c:pt idx="33">
                  <c:v>-0.71</c:v>
                </c:pt>
                <c:pt idx="34">
                  <c:v>-0.18</c:v>
                </c:pt>
                <c:pt idx="35">
                  <c:v>1.77</c:v>
                </c:pt>
                <c:pt idx="36">
                  <c:v>-0.47</c:v>
                </c:pt>
                <c:pt idx="37">
                  <c:v>0.75</c:v>
                </c:pt>
                <c:pt idx="38">
                  <c:v>-0.66</c:v>
                </c:pt>
                <c:pt idx="39">
                  <c:v>-0.2</c:v>
                </c:pt>
                <c:pt idx="40">
                  <c:v>0.02</c:v>
                </c:pt>
                <c:pt idx="41">
                  <c:v>2.12</c:v>
                </c:pt>
                <c:pt idx="42">
                  <c:v>1.41</c:v>
                </c:pt>
                <c:pt idx="43">
                  <c:v>0.27</c:v>
                </c:pt>
                <c:pt idx="44">
                  <c:v>0.02</c:v>
                </c:pt>
                <c:pt idx="45">
                  <c:v>0.92</c:v>
                </c:pt>
                <c:pt idx="46">
                  <c:v>0.35</c:v>
                </c:pt>
                <c:pt idx="47">
                  <c:v>1.59</c:v>
                </c:pt>
                <c:pt idx="48">
                  <c:v>-0.43</c:v>
                </c:pt>
                <c:pt idx="49">
                  <c:v>0.06</c:v>
                </c:pt>
                <c:pt idx="50">
                  <c:v>0.82</c:v>
                </c:pt>
                <c:pt idx="51">
                  <c:v>1.43</c:v>
                </c:pt>
                <c:pt idx="52">
                  <c:v>-0.64</c:v>
                </c:pt>
                <c:pt idx="53">
                  <c:v>0.02</c:v>
                </c:pt>
                <c:pt idx="54">
                  <c:v>0.26</c:v>
                </c:pt>
                <c:pt idx="55">
                  <c:v>0.19</c:v>
                </c:pt>
                <c:pt idx="56">
                  <c:v>0.87</c:v>
                </c:pt>
                <c:pt idx="57">
                  <c:v>0.8</c:v>
                </c:pt>
                <c:pt idx="58">
                  <c:v>0.75</c:v>
                </c:pt>
                <c:pt idx="59">
                  <c:v>-0.88</c:v>
                </c:pt>
                <c:pt idx="60">
                  <c:v>1.44</c:v>
                </c:pt>
                <c:pt idx="61">
                  <c:v>1.1200000000000001</c:v>
                </c:pt>
                <c:pt idx="62">
                  <c:v>-1.63</c:v>
                </c:pt>
                <c:pt idx="63">
                  <c:v>0.26</c:v>
                </c:pt>
                <c:pt idx="64">
                  <c:v>1.3</c:v>
                </c:pt>
                <c:pt idx="65">
                  <c:v>-0.66</c:v>
                </c:pt>
                <c:pt idx="66">
                  <c:v>-0.3</c:v>
                </c:pt>
                <c:pt idx="67">
                  <c:v>1.01</c:v>
                </c:pt>
                <c:pt idx="68">
                  <c:v>0.02</c:v>
                </c:pt>
                <c:pt idx="69">
                  <c:v>0.3</c:v>
                </c:pt>
                <c:pt idx="70">
                  <c:v>0.66</c:v>
                </c:pt>
                <c:pt idx="71">
                  <c:v>0.48</c:v>
                </c:pt>
                <c:pt idx="72">
                  <c:v>-0.54</c:v>
                </c:pt>
                <c:pt idx="73">
                  <c:v>0.5</c:v>
                </c:pt>
                <c:pt idx="74">
                  <c:v>-0.66</c:v>
                </c:pt>
                <c:pt idx="75">
                  <c:v>0.02</c:v>
                </c:pt>
                <c:pt idx="76">
                  <c:v>1.72</c:v>
                </c:pt>
                <c:pt idx="77">
                  <c:v>2.16</c:v>
                </c:pt>
                <c:pt idx="78">
                  <c:v>0.02</c:v>
                </c:pt>
                <c:pt idx="79">
                  <c:v>0.06</c:v>
                </c:pt>
                <c:pt idx="80">
                  <c:v>0.72</c:v>
                </c:pt>
                <c:pt idx="81">
                  <c:v>-0.56999999999999995</c:v>
                </c:pt>
                <c:pt idx="82">
                  <c:v>0.26</c:v>
                </c:pt>
                <c:pt idx="83">
                  <c:v>-0.46</c:v>
                </c:pt>
                <c:pt idx="84">
                  <c:v>0.5</c:v>
                </c:pt>
                <c:pt idx="85">
                  <c:v>-0.43</c:v>
                </c:pt>
                <c:pt idx="86">
                  <c:v>1.61</c:v>
                </c:pt>
                <c:pt idx="87">
                  <c:v>1.3</c:v>
                </c:pt>
                <c:pt idx="88">
                  <c:v>0.02</c:v>
                </c:pt>
                <c:pt idx="89">
                  <c:v>-1.86</c:v>
                </c:pt>
                <c:pt idx="90">
                  <c:v>0.3</c:v>
                </c:pt>
                <c:pt idx="91">
                  <c:v>-0.41</c:v>
                </c:pt>
                <c:pt idx="92">
                  <c:v>1.55</c:v>
                </c:pt>
                <c:pt idx="93">
                  <c:v>-0.2</c:v>
                </c:pt>
                <c:pt idx="94">
                  <c:v>-1.34</c:v>
                </c:pt>
                <c:pt idx="95">
                  <c:v>1.75</c:v>
                </c:pt>
                <c:pt idx="96">
                  <c:v>0.02</c:v>
                </c:pt>
                <c:pt idx="97">
                  <c:v>0.3</c:v>
                </c:pt>
                <c:pt idx="98">
                  <c:v>-0.2</c:v>
                </c:pt>
                <c:pt idx="99">
                  <c:v>0.77</c:v>
                </c:pt>
                <c:pt idx="100">
                  <c:v>-0.32</c:v>
                </c:pt>
                <c:pt idx="101">
                  <c:v>-0.47</c:v>
                </c:pt>
                <c:pt idx="102">
                  <c:v>0.02</c:v>
                </c:pt>
                <c:pt idx="103">
                  <c:v>-0.88</c:v>
                </c:pt>
                <c:pt idx="104">
                  <c:v>-1.1200000000000001</c:v>
                </c:pt>
                <c:pt idx="105">
                  <c:v>0.5</c:v>
                </c:pt>
                <c:pt idx="106">
                  <c:v>-0.43</c:v>
                </c:pt>
                <c:pt idx="107">
                  <c:v>-1.19</c:v>
                </c:pt>
                <c:pt idx="108">
                  <c:v>-1.93</c:v>
                </c:pt>
                <c:pt idx="109">
                  <c:v>0.89</c:v>
                </c:pt>
                <c:pt idx="110">
                  <c:v>0.36</c:v>
                </c:pt>
                <c:pt idx="111">
                  <c:v>-0.66</c:v>
                </c:pt>
                <c:pt idx="112">
                  <c:v>-0.31</c:v>
                </c:pt>
                <c:pt idx="113">
                  <c:v>-0.1</c:v>
                </c:pt>
                <c:pt idx="114">
                  <c:v>-0.2</c:v>
                </c:pt>
                <c:pt idx="115">
                  <c:v>0.8</c:v>
                </c:pt>
                <c:pt idx="116">
                  <c:v>-0.22</c:v>
                </c:pt>
                <c:pt idx="117">
                  <c:v>-0.2</c:v>
                </c:pt>
                <c:pt idx="118">
                  <c:v>-0.82</c:v>
                </c:pt>
                <c:pt idx="119">
                  <c:v>-0.2</c:v>
                </c:pt>
                <c:pt idx="120">
                  <c:v>-0.52</c:v>
                </c:pt>
                <c:pt idx="121">
                  <c:v>1.1100000000000001</c:v>
                </c:pt>
                <c:pt idx="122">
                  <c:v>0.02</c:v>
                </c:pt>
                <c:pt idx="123">
                  <c:v>0.02</c:v>
                </c:pt>
                <c:pt idx="124">
                  <c:v>-0.76</c:v>
                </c:pt>
                <c:pt idx="125">
                  <c:v>-1</c:v>
                </c:pt>
                <c:pt idx="126">
                  <c:v>-0.57999999999999996</c:v>
                </c:pt>
                <c:pt idx="127">
                  <c:v>1.2</c:v>
                </c:pt>
                <c:pt idx="128">
                  <c:v>0.27</c:v>
                </c:pt>
                <c:pt idx="129">
                  <c:v>0.02</c:v>
                </c:pt>
                <c:pt idx="130">
                  <c:v>1.1100000000000001</c:v>
                </c:pt>
                <c:pt idx="131">
                  <c:v>0.26</c:v>
                </c:pt>
                <c:pt idx="132">
                  <c:v>-1.1200000000000001</c:v>
                </c:pt>
                <c:pt idx="133">
                  <c:v>0.66</c:v>
                </c:pt>
                <c:pt idx="134">
                  <c:v>0.88</c:v>
                </c:pt>
                <c:pt idx="135">
                  <c:v>1.1100000000000001</c:v>
                </c:pt>
                <c:pt idx="136">
                  <c:v>0.26</c:v>
                </c:pt>
                <c:pt idx="137">
                  <c:v>2.95</c:v>
                </c:pt>
                <c:pt idx="138">
                  <c:v>-2.27</c:v>
                </c:pt>
                <c:pt idx="139">
                  <c:v>1.43</c:v>
                </c:pt>
                <c:pt idx="140">
                  <c:v>-1.28</c:v>
                </c:pt>
                <c:pt idx="141">
                  <c:v>-0.52</c:v>
                </c:pt>
                <c:pt idx="142">
                  <c:v>-0.66</c:v>
                </c:pt>
                <c:pt idx="143">
                  <c:v>-0.01</c:v>
                </c:pt>
                <c:pt idx="144">
                  <c:v>-1.63</c:v>
                </c:pt>
                <c:pt idx="145">
                  <c:v>0.46</c:v>
                </c:pt>
                <c:pt idx="146">
                  <c:v>1.02</c:v>
                </c:pt>
                <c:pt idx="147">
                  <c:v>1.77</c:v>
                </c:pt>
                <c:pt idx="148">
                  <c:v>0.18</c:v>
                </c:pt>
                <c:pt idx="149">
                  <c:v>0.5</c:v>
                </c:pt>
                <c:pt idx="150">
                  <c:v>-0.8</c:v>
                </c:pt>
                <c:pt idx="151">
                  <c:v>0.26</c:v>
                </c:pt>
                <c:pt idx="152">
                  <c:v>0.75</c:v>
                </c:pt>
                <c:pt idx="153">
                  <c:v>1.1299999999999999</c:v>
                </c:pt>
                <c:pt idx="154">
                  <c:v>-0.43</c:v>
                </c:pt>
                <c:pt idx="155">
                  <c:v>-1.1100000000000001</c:v>
                </c:pt>
                <c:pt idx="156">
                  <c:v>-0.88</c:v>
                </c:pt>
                <c:pt idx="157">
                  <c:v>0.56000000000000005</c:v>
                </c:pt>
                <c:pt idx="158">
                  <c:v>-0.1</c:v>
                </c:pt>
                <c:pt idx="159">
                  <c:v>-0.43</c:v>
                </c:pt>
                <c:pt idx="160">
                  <c:v>0.02</c:v>
                </c:pt>
                <c:pt idx="161">
                  <c:v>-0.18</c:v>
                </c:pt>
                <c:pt idx="162">
                  <c:v>-0.28000000000000003</c:v>
                </c:pt>
                <c:pt idx="163">
                  <c:v>0.26</c:v>
                </c:pt>
                <c:pt idx="164">
                  <c:v>-0.43</c:v>
                </c:pt>
                <c:pt idx="165">
                  <c:v>0.02</c:v>
                </c:pt>
                <c:pt idx="166">
                  <c:v>-1.95</c:v>
                </c:pt>
                <c:pt idx="167">
                  <c:v>-0.14000000000000001</c:v>
                </c:pt>
                <c:pt idx="168">
                  <c:v>-0.43</c:v>
                </c:pt>
                <c:pt idx="169">
                  <c:v>0.75</c:v>
                </c:pt>
                <c:pt idx="170">
                  <c:v>-0.2</c:v>
                </c:pt>
                <c:pt idx="171">
                  <c:v>-1.63</c:v>
                </c:pt>
                <c:pt idx="172">
                  <c:v>-0.66</c:v>
                </c:pt>
                <c:pt idx="173">
                  <c:v>0.05</c:v>
                </c:pt>
                <c:pt idx="174">
                  <c:v>1.87</c:v>
                </c:pt>
                <c:pt idx="175">
                  <c:v>0.69</c:v>
                </c:pt>
                <c:pt idx="176">
                  <c:v>-1.1200000000000001</c:v>
                </c:pt>
                <c:pt idx="177">
                  <c:v>0.28999999999999998</c:v>
                </c:pt>
              </c:numCache>
            </c:numRef>
          </c:xVal>
          <c:yVal>
            <c:numRef>
              <c:f>ArnRanKai!$G$181:$G$358</c:f>
              <c:numCache>
                <c:formatCode>0.00</c:formatCode>
                <c:ptCount val="178"/>
                <c:pt idx="0">
                  <c:v>7.7142857142857144</c:v>
                </c:pt>
                <c:pt idx="1">
                  <c:v>6.4285714285714288</c:v>
                </c:pt>
                <c:pt idx="2">
                  <c:v>6.1428571428571432</c:v>
                </c:pt>
                <c:pt idx="3">
                  <c:v>8</c:v>
                </c:pt>
                <c:pt idx="4">
                  <c:v>8</c:v>
                </c:pt>
                <c:pt idx="5">
                  <c:v>5.8571428571428568</c:v>
                </c:pt>
                <c:pt idx="6">
                  <c:v>7.1428571428571432</c:v>
                </c:pt>
                <c:pt idx="7">
                  <c:v>7.1428571428571432</c:v>
                </c:pt>
                <c:pt idx="8">
                  <c:v>7.4285714285714288</c:v>
                </c:pt>
                <c:pt idx="9">
                  <c:v>7.1428571428571432</c:v>
                </c:pt>
                <c:pt idx="10">
                  <c:v>8.1428571428571423</c:v>
                </c:pt>
                <c:pt idx="11">
                  <c:v>7.5714285714285712</c:v>
                </c:pt>
                <c:pt idx="12">
                  <c:v>6.2857142857142856</c:v>
                </c:pt>
                <c:pt idx="13">
                  <c:v>6.7142857142857144</c:v>
                </c:pt>
                <c:pt idx="14">
                  <c:v>5.5714285714285712</c:v>
                </c:pt>
                <c:pt idx="15">
                  <c:v>5.5714285714285712</c:v>
                </c:pt>
                <c:pt idx="16">
                  <c:v>5.5714285714285712</c:v>
                </c:pt>
                <c:pt idx="17">
                  <c:v>6.4285714285714288</c:v>
                </c:pt>
                <c:pt idx="18">
                  <c:v>7.1428571428571432</c:v>
                </c:pt>
                <c:pt idx="19">
                  <c:v>6.5714285714285712</c:v>
                </c:pt>
                <c:pt idx="20">
                  <c:v>6.1428571428571432</c:v>
                </c:pt>
                <c:pt idx="21">
                  <c:v>6.4285714285714288</c:v>
                </c:pt>
                <c:pt idx="22">
                  <c:v>7.2857142857142856</c:v>
                </c:pt>
                <c:pt idx="23">
                  <c:v>6.8571428571428568</c:v>
                </c:pt>
                <c:pt idx="24">
                  <c:v>9</c:v>
                </c:pt>
                <c:pt idx="25">
                  <c:v>7</c:v>
                </c:pt>
                <c:pt idx="26">
                  <c:v>6</c:v>
                </c:pt>
                <c:pt idx="27">
                  <c:v>7.1428571428571432</c:v>
                </c:pt>
                <c:pt idx="28">
                  <c:v>8.1428571428571423</c:v>
                </c:pt>
                <c:pt idx="29">
                  <c:v>8.8571428571428577</c:v>
                </c:pt>
                <c:pt idx="30">
                  <c:v>9</c:v>
                </c:pt>
                <c:pt idx="31">
                  <c:v>7.1428571428571432</c:v>
                </c:pt>
                <c:pt idx="32">
                  <c:v>7.1428571428571432</c:v>
                </c:pt>
                <c:pt idx="33">
                  <c:v>6</c:v>
                </c:pt>
                <c:pt idx="34">
                  <c:v>7.2857142857142856</c:v>
                </c:pt>
                <c:pt idx="35">
                  <c:v>6.4285714285714288</c:v>
                </c:pt>
                <c:pt idx="36">
                  <c:v>5.2857142857142856</c:v>
                </c:pt>
                <c:pt idx="37">
                  <c:v>6.1428571428571432</c:v>
                </c:pt>
                <c:pt idx="38">
                  <c:v>6.4285714285714288</c:v>
                </c:pt>
                <c:pt idx="39">
                  <c:v>6.8571428571428568</c:v>
                </c:pt>
                <c:pt idx="40">
                  <c:v>7.1428571428571432</c:v>
                </c:pt>
                <c:pt idx="41">
                  <c:v>6.8571428571428568</c:v>
                </c:pt>
                <c:pt idx="42">
                  <c:v>8.1428571428571423</c:v>
                </c:pt>
                <c:pt idx="43">
                  <c:v>7.1428571428571432</c:v>
                </c:pt>
                <c:pt idx="44">
                  <c:v>7.5714285714285712</c:v>
                </c:pt>
                <c:pt idx="45">
                  <c:v>5.8571428571428568</c:v>
                </c:pt>
                <c:pt idx="46">
                  <c:v>6.4285714285714288</c:v>
                </c:pt>
                <c:pt idx="47">
                  <c:v>6.7142857142857144</c:v>
                </c:pt>
                <c:pt idx="48">
                  <c:v>8</c:v>
                </c:pt>
                <c:pt idx="49">
                  <c:v>6.1428571428571432</c:v>
                </c:pt>
                <c:pt idx="50">
                  <c:v>6.2857142857142856</c:v>
                </c:pt>
                <c:pt idx="51">
                  <c:v>8.5714285714285712</c:v>
                </c:pt>
                <c:pt idx="52">
                  <c:v>7.1428571428571432</c:v>
                </c:pt>
                <c:pt idx="53">
                  <c:v>7.1428571428571432</c:v>
                </c:pt>
                <c:pt idx="54">
                  <c:v>7</c:v>
                </c:pt>
                <c:pt idx="55">
                  <c:v>7.4285714285714288</c:v>
                </c:pt>
                <c:pt idx="56">
                  <c:v>7.7142857142857144</c:v>
                </c:pt>
                <c:pt idx="57">
                  <c:v>7.7142857142857144</c:v>
                </c:pt>
                <c:pt idx="58">
                  <c:v>6.7142857142857144</c:v>
                </c:pt>
                <c:pt idx="59">
                  <c:v>7.5714285714285712</c:v>
                </c:pt>
                <c:pt idx="60">
                  <c:v>8.8571428571428577</c:v>
                </c:pt>
                <c:pt idx="61">
                  <c:v>7.7142857142857144</c:v>
                </c:pt>
                <c:pt idx="62">
                  <c:v>8.1428571428571423</c:v>
                </c:pt>
                <c:pt idx="63">
                  <c:v>8</c:v>
                </c:pt>
                <c:pt idx="64">
                  <c:v>8</c:v>
                </c:pt>
                <c:pt idx="65">
                  <c:v>8.2857142857142865</c:v>
                </c:pt>
                <c:pt idx="66">
                  <c:v>7.1428571428571432</c:v>
                </c:pt>
                <c:pt idx="67">
                  <c:v>8.2857142857142865</c:v>
                </c:pt>
                <c:pt idx="68">
                  <c:v>6.7142857142857144</c:v>
                </c:pt>
                <c:pt idx="69">
                  <c:v>5.1428571428571432</c:v>
                </c:pt>
                <c:pt idx="70">
                  <c:v>7.7142857142857144</c:v>
                </c:pt>
                <c:pt idx="71">
                  <c:v>6.1428571428571432</c:v>
                </c:pt>
                <c:pt idx="72">
                  <c:v>6.7142857142857144</c:v>
                </c:pt>
                <c:pt idx="73">
                  <c:v>8.2857142857142865</c:v>
                </c:pt>
                <c:pt idx="74">
                  <c:v>6.8571428571428568</c:v>
                </c:pt>
                <c:pt idx="75">
                  <c:v>5.5714285714285712</c:v>
                </c:pt>
                <c:pt idx="76">
                  <c:v>7</c:v>
                </c:pt>
                <c:pt idx="77">
                  <c:v>8</c:v>
                </c:pt>
                <c:pt idx="78">
                  <c:v>6.7142857142857144</c:v>
                </c:pt>
                <c:pt idx="79">
                  <c:v>7.5714285714285712</c:v>
                </c:pt>
                <c:pt idx="80">
                  <c:v>6.7142857142857144</c:v>
                </c:pt>
                <c:pt idx="81">
                  <c:v>7</c:v>
                </c:pt>
                <c:pt idx="82">
                  <c:v>7.5714285714285712</c:v>
                </c:pt>
                <c:pt idx="83">
                  <c:v>6.7142857142857144</c:v>
                </c:pt>
                <c:pt idx="84">
                  <c:v>7.5</c:v>
                </c:pt>
                <c:pt idx="85">
                  <c:v>6.2857142857142856</c:v>
                </c:pt>
                <c:pt idx="86">
                  <c:v>8.4285714285714288</c:v>
                </c:pt>
                <c:pt idx="87">
                  <c:v>5.8571428571428568</c:v>
                </c:pt>
                <c:pt idx="88">
                  <c:v>7.5714285714285712</c:v>
                </c:pt>
                <c:pt idx="89">
                  <c:v>7.2857142857142856</c:v>
                </c:pt>
                <c:pt idx="90">
                  <c:v>6</c:v>
                </c:pt>
                <c:pt idx="91">
                  <c:v>8.1428571428571423</c:v>
                </c:pt>
                <c:pt idx="92">
                  <c:v>7.4285714285714288</c:v>
                </c:pt>
                <c:pt idx="93">
                  <c:v>4.5714285714285712</c:v>
                </c:pt>
                <c:pt idx="94">
                  <c:v>6.7142857142857144</c:v>
                </c:pt>
                <c:pt idx="95">
                  <c:v>5.7142857142857144</c:v>
                </c:pt>
                <c:pt idx="96">
                  <c:v>5.8571428571428568</c:v>
                </c:pt>
                <c:pt idx="97">
                  <c:v>6.4285714285714288</c:v>
                </c:pt>
                <c:pt idx="98">
                  <c:v>5.4285714285714288</c:v>
                </c:pt>
                <c:pt idx="99">
                  <c:v>7.5714285714285712</c:v>
                </c:pt>
                <c:pt idx="100">
                  <c:v>6.1428571428571432</c:v>
                </c:pt>
                <c:pt idx="101">
                  <c:v>6.5714285714285712</c:v>
                </c:pt>
                <c:pt idx="102">
                  <c:v>8</c:v>
                </c:pt>
                <c:pt idx="103">
                  <c:v>6.8571428571428568</c:v>
                </c:pt>
                <c:pt idx="104">
                  <c:v>6.7142857142857144</c:v>
                </c:pt>
                <c:pt idx="105">
                  <c:v>6.8571428571428568</c:v>
                </c:pt>
                <c:pt idx="106">
                  <c:v>8.2857142857142865</c:v>
                </c:pt>
                <c:pt idx="107">
                  <c:v>7.8571428571428568</c:v>
                </c:pt>
                <c:pt idx="108">
                  <c:v>7.4285714285714288</c:v>
                </c:pt>
                <c:pt idx="109">
                  <c:v>5.5714285714285712</c:v>
                </c:pt>
                <c:pt idx="110">
                  <c:v>5.4285714285714288</c:v>
                </c:pt>
                <c:pt idx="111">
                  <c:v>5</c:v>
                </c:pt>
                <c:pt idx="112">
                  <c:v>6.4285714285714288</c:v>
                </c:pt>
                <c:pt idx="113">
                  <c:v>7.5714285714285712</c:v>
                </c:pt>
                <c:pt idx="114">
                  <c:v>7.1428571428571432</c:v>
                </c:pt>
                <c:pt idx="115">
                  <c:v>7.4285714285714288</c:v>
                </c:pt>
                <c:pt idx="116">
                  <c:v>5.8571428571428568</c:v>
                </c:pt>
                <c:pt idx="117">
                  <c:v>7.4285714285714288</c:v>
                </c:pt>
                <c:pt idx="118">
                  <c:v>5.5714285714285712</c:v>
                </c:pt>
                <c:pt idx="119">
                  <c:v>6.8571428571428568</c:v>
                </c:pt>
                <c:pt idx="120">
                  <c:v>6.7142857142857144</c:v>
                </c:pt>
                <c:pt idx="121">
                  <c:v>7.8571428571428568</c:v>
                </c:pt>
                <c:pt idx="122">
                  <c:v>7.2857142857142856</c:v>
                </c:pt>
                <c:pt idx="123">
                  <c:v>6.8571428571428568</c:v>
                </c:pt>
                <c:pt idx="124">
                  <c:v>5.5714285714285712</c:v>
                </c:pt>
                <c:pt idx="125">
                  <c:v>5</c:v>
                </c:pt>
                <c:pt idx="126">
                  <c:v>6.8571428571428568</c:v>
                </c:pt>
                <c:pt idx="127">
                  <c:v>8.1428571428571423</c:v>
                </c:pt>
                <c:pt idx="128">
                  <c:v>7.5714285714285712</c:v>
                </c:pt>
                <c:pt idx="129">
                  <c:v>7.7142857142857144</c:v>
                </c:pt>
                <c:pt idx="130">
                  <c:v>8</c:v>
                </c:pt>
                <c:pt idx="131">
                  <c:v>7.4285714285714288</c:v>
                </c:pt>
                <c:pt idx="132">
                  <c:v>6.1428571428571432</c:v>
                </c:pt>
                <c:pt idx="133">
                  <c:v>7.1428571428571432</c:v>
                </c:pt>
                <c:pt idx="134">
                  <c:v>8.8571428571428577</c:v>
                </c:pt>
                <c:pt idx="135">
                  <c:v>8</c:v>
                </c:pt>
                <c:pt idx="136">
                  <c:v>8.8571428571428577</c:v>
                </c:pt>
                <c:pt idx="137">
                  <c:v>9</c:v>
                </c:pt>
                <c:pt idx="138">
                  <c:v>7.4285714285714288</c:v>
                </c:pt>
                <c:pt idx="139">
                  <c:v>7</c:v>
                </c:pt>
                <c:pt idx="140">
                  <c:v>6.5714285714285712</c:v>
                </c:pt>
                <c:pt idx="141">
                  <c:v>7.4285714285714288</c:v>
                </c:pt>
                <c:pt idx="142">
                  <c:v>6.1428571428571432</c:v>
                </c:pt>
                <c:pt idx="143">
                  <c:v>6.1428571428571432</c:v>
                </c:pt>
                <c:pt idx="144">
                  <c:v>5</c:v>
                </c:pt>
                <c:pt idx="145">
                  <c:v>7</c:v>
                </c:pt>
                <c:pt idx="146">
                  <c:v>8.8571428571428577</c:v>
                </c:pt>
                <c:pt idx="147">
                  <c:v>7.7142857142857144</c:v>
                </c:pt>
                <c:pt idx="148">
                  <c:v>8.4285714285714288</c:v>
                </c:pt>
                <c:pt idx="149">
                  <c:v>7</c:v>
                </c:pt>
                <c:pt idx="150">
                  <c:v>6.2857142857142856</c:v>
                </c:pt>
                <c:pt idx="151">
                  <c:v>7.5714285714285712</c:v>
                </c:pt>
                <c:pt idx="152">
                  <c:v>7.1428571428571432</c:v>
                </c:pt>
                <c:pt idx="153">
                  <c:v>7.7142857142857144</c:v>
                </c:pt>
                <c:pt idx="154">
                  <c:v>7.1428571428571432</c:v>
                </c:pt>
                <c:pt idx="155">
                  <c:v>5.7142857142857144</c:v>
                </c:pt>
                <c:pt idx="156">
                  <c:v>7</c:v>
                </c:pt>
                <c:pt idx="157">
                  <c:v>8.1428571428571423</c:v>
                </c:pt>
                <c:pt idx="158">
                  <c:v>6.5714285714285712</c:v>
                </c:pt>
                <c:pt idx="159">
                  <c:v>7.2857142857142856</c:v>
                </c:pt>
                <c:pt idx="160">
                  <c:v>5.2857142857142856</c:v>
                </c:pt>
                <c:pt idx="161">
                  <c:v>6.5714285714285712</c:v>
                </c:pt>
                <c:pt idx="162">
                  <c:v>6.4285714285714288</c:v>
                </c:pt>
                <c:pt idx="163">
                  <c:v>8.7142857142857135</c:v>
                </c:pt>
                <c:pt idx="164">
                  <c:v>6.4285714285714288</c:v>
                </c:pt>
                <c:pt idx="165">
                  <c:v>7.7142857142857144</c:v>
                </c:pt>
                <c:pt idx="166">
                  <c:v>7</c:v>
                </c:pt>
                <c:pt idx="167">
                  <c:v>6.7142857142857144</c:v>
                </c:pt>
                <c:pt idx="168">
                  <c:v>6.2857142857142856</c:v>
                </c:pt>
                <c:pt idx="169">
                  <c:v>7.5714285714285712</c:v>
                </c:pt>
                <c:pt idx="170">
                  <c:v>7.2857142857142856</c:v>
                </c:pt>
                <c:pt idx="171">
                  <c:v>5.8571428571428568</c:v>
                </c:pt>
                <c:pt idx="172">
                  <c:v>7.7142857142857144</c:v>
                </c:pt>
                <c:pt idx="173">
                  <c:v>6.7142857142857144</c:v>
                </c:pt>
                <c:pt idx="174">
                  <c:v>8.4285714285714288</c:v>
                </c:pt>
                <c:pt idx="175">
                  <c:v>6.2857142857142856</c:v>
                </c:pt>
                <c:pt idx="176">
                  <c:v>4.2857142857142856</c:v>
                </c:pt>
                <c:pt idx="177">
                  <c:v>6.7142857142857144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86-403F-B606-3D75F030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713096"/>
        <c:axId val="765720544"/>
      </c:scatterChart>
      <c:valAx>
        <c:axId val="765713096"/>
        <c:scaling>
          <c:orientation val="minMax"/>
          <c:max val="3"/>
          <c:min val="-3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20544"/>
        <c:crosses val="autoZero"/>
        <c:crossBetween val="midCat"/>
        <c:majorUnit val="1"/>
      </c:valAx>
      <c:valAx>
        <c:axId val="765720544"/>
        <c:scaling>
          <c:orientation val="minMax"/>
          <c:max val="9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13096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E6007E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ArnRanKai!$D$359:$D$577</c:f>
              <c:numCache>
                <c:formatCode>0.00</c:formatCode>
                <c:ptCount val="219"/>
                <c:pt idx="0">
                  <c:v>-0.31</c:v>
                </c:pt>
                <c:pt idx="1">
                  <c:v>0.86</c:v>
                </c:pt>
                <c:pt idx="2">
                  <c:v>-0.28999999999999998</c:v>
                </c:pt>
                <c:pt idx="3">
                  <c:v>-1.07</c:v>
                </c:pt>
                <c:pt idx="4">
                  <c:v>-7.0000000000000007E-2</c:v>
                </c:pt>
                <c:pt idx="5">
                  <c:v>1.1000000000000001</c:v>
                </c:pt>
                <c:pt idx="6">
                  <c:v>0.62</c:v>
                </c:pt>
                <c:pt idx="7">
                  <c:v>0.86</c:v>
                </c:pt>
                <c:pt idx="8">
                  <c:v>1.1000000000000001</c:v>
                </c:pt>
                <c:pt idx="9">
                  <c:v>1.42</c:v>
                </c:pt>
                <c:pt idx="10">
                  <c:v>-0.55000000000000004</c:v>
                </c:pt>
                <c:pt idx="11">
                  <c:v>1.1000000000000001</c:v>
                </c:pt>
                <c:pt idx="12">
                  <c:v>0.64</c:v>
                </c:pt>
                <c:pt idx="13">
                  <c:v>1.7</c:v>
                </c:pt>
                <c:pt idx="14">
                  <c:v>-0.61</c:v>
                </c:pt>
                <c:pt idx="15">
                  <c:v>1.1399999999999999</c:v>
                </c:pt>
                <c:pt idx="16">
                  <c:v>1.07</c:v>
                </c:pt>
                <c:pt idx="17">
                  <c:v>0.2</c:v>
                </c:pt>
                <c:pt idx="18">
                  <c:v>0.22</c:v>
                </c:pt>
                <c:pt idx="19">
                  <c:v>0.87</c:v>
                </c:pt>
                <c:pt idx="20">
                  <c:v>1.42</c:v>
                </c:pt>
                <c:pt idx="21">
                  <c:v>0.86</c:v>
                </c:pt>
                <c:pt idx="22">
                  <c:v>0.86</c:v>
                </c:pt>
                <c:pt idx="23">
                  <c:v>1.1000000000000001</c:v>
                </c:pt>
                <c:pt idx="24">
                  <c:v>-0.21</c:v>
                </c:pt>
                <c:pt idx="25">
                  <c:v>1.63</c:v>
                </c:pt>
                <c:pt idx="26">
                  <c:v>-0.55000000000000004</c:v>
                </c:pt>
                <c:pt idx="27">
                  <c:v>1.1499999999999999</c:v>
                </c:pt>
                <c:pt idx="28">
                  <c:v>1.1000000000000001</c:v>
                </c:pt>
                <c:pt idx="29">
                  <c:v>0.39</c:v>
                </c:pt>
                <c:pt idx="30">
                  <c:v>1.04</c:v>
                </c:pt>
                <c:pt idx="31">
                  <c:v>1.95</c:v>
                </c:pt>
                <c:pt idx="32">
                  <c:v>2.35</c:v>
                </c:pt>
                <c:pt idx="33">
                  <c:v>-0.1</c:v>
                </c:pt>
                <c:pt idx="34">
                  <c:v>-0.55000000000000004</c:v>
                </c:pt>
                <c:pt idx="35">
                  <c:v>0.22</c:v>
                </c:pt>
                <c:pt idx="36">
                  <c:v>0.86</c:v>
                </c:pt>
                <c:pt idx="37">
                  <c:v>-7.0000000000000007E-2</c:v>
                </c:pt>
                <c:pt idx="38">
                  <c:v>0.62</c:v>
                </c:pt>
                <c:pt idx="39">
                  <c:v>0.73</c:v>
                </c:pt>
                <c:pt idx="40">
                  <c:v>0.62</c:v>
                </c:pt>
                <c:pt idx="41">
                  <c:v>1.1000000000000001</c:v>
                </c:pt>
                <c:pt idx="42">
                  <c:v>0.16</c:v>
                </c:pt>
                <c:pt idx="43">
                  <c:v>0.41</c:v>
                </c:pt>
                <c:pt idx="44">
                  <c:v>-1.45</c:v>
                </c:pt>
                <c:pt idx="45">
                  <c:v>1.35</c:v>
                </c:pt>
                <c:pt idx="46">
                  <c:v>1.32</c:v>
                </c:pt>
                <c:pt idx="47">
                  <c:v>-0.81</c:v>
                </c:pt>
                <c:pt idx="48">
                  <c:v>1.07</c:v>
                </c:pt>
                <c:pt idx="49">
                  <c:v>-7.0000000000000007E-2</c:v>
                </c:pt>
                <c:pt idx="50">
                  <c:v>0.86</c:v>
                </c:pt>
                <c:pt idx="51">
                  <c:v>1.66</c:v>
                </c:pt>
                <c:pt idx="52">
                  <c:v>1.1200000000000001</c:v>
                </c:pt>
                <c:pt idx="53">
                  <c:v>-7.0000000000000007E-2</c:v>
                </c:pt>
                <c:pt idx="54">
                  <c:v>0.86</c:v>
                </c:pt>
                <c:pt idx="55">
                  <c:v>1.61</c:v>
                </c:pt>
                <c:pt idx="56">
                  <c:v>1.2</c:v>
                </c:pt>
                <c:pt idx="57">
                  <c:v>-0.31</c:v>
                </c:pt>
                <c:pt idx="58">
                  <c:v>1.35</c:v>
                </c:pt>
                <c:pt idx="59">
                  <c:v>2.5</c:v>
                </c:pt>
                <c:pt idx="60">
                  <c:v>0.01</c:v>
                </c:pt>
                <c:pt idx="61">
                  <c:v>1.48</c:v>
                </c:pt>
                <c:pt idx="62">
                  <c:v>-0.19</c:v>
                </c:pt>
                <c:pt idx="63">
                  <c:v>-2.08</c:v>
                </c:pt>
                <c:pt idx="64">
                  <c:v>1.82</c:v>
                </c:pt>
                <c:pt idx="65">
                  <c:v>-0.85</c:v>
                </c:pt>
                <c:pt idx="66">
                  <c:v>1.88</c:v>
                </c:pt>
                <c:pt idx="67">
                  <c:v>0.9</c:v>
                </c:pt>
                <c:pt idx="68">
                  <c:v>1.04</c:v>
                </c:pt>
                <c:pt idx="69">
                  <c:v>2.5</c:v>
                </c:pt>
                <c:pt idx="70">
                  <c:v>2.85</c:v>
                </c:pt>
                <c:pt idx="71">
                  <c:v>0.69</c:v>
                </c:pt>
                <c:pt idx="72">
                  <c:v>0.62</c:v>
                </c:pt>
                <c:pt idx="73">
                  <c:v>1.35</c:v>
                </c:pt>
                <c:pt idx="74">
                  <c:v>1.88</c:v>
                </c:pt>
                <c:pt idx="75">
                  <c:v>2</c:v>
                </c:pt>
                <c:pt idx="76">
                  <c:v>1.69</c:v>
                </c:pt>
                <c:pt idx="77">
                  <c:v>0.16</c:v>
                </c:pt>
                <c:pt idx="78">
                  <c:v>-1.07</c:v>
                </c:pt>
                <c:pt idx="79">
                  <c:v>-0.55000000000000004</c:v>
                </c:pt>
                <c:pt idx="80">
                  <c:v>-0.31</c:v>
                </c:pt>
                <c:pt idx="81">
                  <c:v>1.42</c:v>
                </c:pt>
                <c:pt idx="82">
                  <c:v>1.34</c:v>
                </c:pt>
                <c:pt idx="83">
                  <c:v>-1.69</c:v>
                </c:pt>
                <c:pt idx="84">
                  <c:v>1.31</c:v>
                </c:pt>
                <c:pt idx="85">
                  <c:v>1.1100000000000001</c:v>
                </c:pt>
                <c:pt idx="86">
                  <c:v>0.16</c:v>
                </c:pt>
                <c:pt idx="87">
                  <c:v>0.89</c:v>
                </c:pt>
                <c:pt idx="88">
                  <c:v>0.39</c:v>
                </c:pt>
                <c:pt idx="89">
                  <c:v>-0.31</c:v>
                </c:pt>
                <c:pt idx="90">
                  <c:v>1.35</c:v>
                </c:pt>
                <c:pt idx="91">
                  <c:v>0.86</c:v>
                </c:pt>
                <c:pt idx="92">
                  <c:v>-7.0000000000000007E-2</c:v>
                </c:pt>
                <c:pt idx="93">
                  <c:v>1.35</c:v>
                </c:pt>
                <c:pt idx="94">
                  <c:v>2.4900000000000002</c:v>
                </c:pt>
                <c:pt idx="95">
                  <c:v>-1.07</c:v>
                </c:pt>
                <c:pt idx="96">
                  <c:v>1.1000000000000001</c:v>
                </c:pt>
                <c:pt idx="97">
                  <c:v>0.66</c:v>
                </c:pt>
                <c:pt idx="98">
                  <c:v>1.1000000000000001</c:v>
                </c:pt>
                <c:pt idx="99">
                  <c:v>-0.43</c:v>
                </c:pt>
                <c:pt idx="100">
                  <c:v>1.1000000000000001</c:v>
                </c:pt>
                <c:pt idx="101">
                  <c:v>0.92</c:v>
                </c:pt>
                <c:pt idx="102">
                  <c:v>0.86</c:v>
                </c:pt>
                <c:pt idx="103">
                  <c:v>0.64</c:v>
                </c:pt>
                <c:pt idx="104">
                  <c:v>1.61</c:v>
                </c:pt>
                <c:pt idx="105">
                  <c:v>-0.55000000000000004</c:v>
                </c:pt>
                <c:pt idx="106">
                  <c:v>0.39</c:v>
                </c:pt>
                <c:pt idx="107">
                  <c:v>1.61</c:v>
                </c:pt>
                <c:pt idx="108">
                  <c:v>0.62</c:v>
                </c:pt>
                <c:pt idx="109">
                  <c:v>0.18</c:v>
                </c:pt>
                <c:pt idx="110">
                  <c:v>1.1000000000000001</c:v>
                </c:pt>
                <c:pt idx="111">
                  <c:v>0.86</c:v>
                </c:pt>
                <c:pt idx="112">
                  <c:v>1.42</c:v>
                </c:pt>
                <c:pt idx="113">
                  <c:v>0.62</c:v>
                </c:pt>
                <c:pt idx="114">
                  <c:v>0.16</c:v>
                </c:pt>
                <c:pt idx="115">
                  <c:v>0.99</c:v>
                </c:pt>
                <c:pt idx="116">
                  <c:v>1.1599999999999999</c:v>
                </c:pt>
                <c:pt idx="117">
                  <c:v>1.1000000000000001</c:v>
                </c:pt>
                <c:pt idx="118">
                  <c:v>-0.4</c:v>
                </c:pt>
                <c:pt idx="119">
                  <c:v>0.16</c:v>
                </c:pt>
                <c:pt idx="120">
                  <c:v>0.56999999999999995</c:v>
                </c:pt>
                <c:pt idx="121">
                  <c:v>-0.06</c:v>
                </c:pt>
                <c:pt idx="122">
                  <c:v>-0.33</c:v>
                </c:pt>
                <c:pt idx="123">
                  <c:v>1.32</c:v>
                </c:pt>
                <c:pt idx="124">
                  <c:v>2.17</c:v>
                </c:pt>
                <c:pt idx="125">
                  <c:v>0.42</c:v>
                </c:pt>
                <c:pt idx="126">
                  <c:v>1.0900000000000001</c:v>
                </c:pt>
                <c:pt idx="127">
                  <c:v>4.6399999999999997</c:v>
                </c:pt>
                <c:pt idx="128">
                  <c:v>1.35</c:v>
                </c:pt>
                <c:pt idx="129">
                  <c:v>1.08</c:v>
                </c:pt>
                <c:pt idx="130">
                  <c:v>1.04</c:v>
                </c:pt>
                <c:pt idx="131">
                  <c:v>0.39</c:v>
                </c:pt>
                <c:pt idx="132">
                  <c:v>2.71</c:v>
                </c:pt>
                <c:pt idx="133">
                  <c:v>2.5</c:v>
                </c:pt>
                <c:pt idx="134">
                  <c:v>-0.74</c:v>
                </c:pt>
                <c:pt idx="135">
                  <c:v>1.08</c:v>
                </c:pt>
                <c:pt idx="136">
                  <c:v>0.56999999999999995</c:v>
                </c:pt>
                <c:pt idx="137">
                  <c:v>0.9</c:v>
                </c:pt>
                <c:pt idx="138">
                  <c:v>0.05</c:v>
                </c:pt>
                <c:pt idx="139">
                  <c:v>0.54</c:v>
                </c:pt>
                <c:pt idx="140">
                  <c:v>2.92</c:v>
                </c:pt>
                <c:pt idx="141">
                  <c:v>0.35</c:v>
                </c:pt>
                <c:pt idx="142">
                  <c:v>1.61</c:v>
                </c:pt>
                <c:pt idx="143">
                  <c:v>0.17</c:v>
                </c:pt>
                <c:pt idx="144">
                  <c:v>3.34</c:v>
                </c:pt>
                <c:pt idx="145">
                  <c:v>1.39</c:v>
                </c:pt>
                <c:pt idx="146">
                  <c:v>1.61</c:v>
                </c:pt>
                <c:pt idx="147">
                  <c:v>-0.02</c:v>
                </c:pt>
                <c:pt idx="148">
                  <c:v>2.1</c:v>
                </c:pt>
                <c:pt idx="149">
                  <c:v>0.86</c:v>
                </c:pt>
                <c:pt idx="150">
                  <c:v>2.5</c:v>
                </c:pt>
                <c:pt idx="151">
                  <c:v>1.2</c:v>
                </c:pt>
                <c:pt idx="152">
                  <c:v>2.15</c:v>
                </c:pt>
                <c:pt idx="153">
                  <c:v>2.0699999999999998</c:v>
                </c:pt>
                <c:pt idx="154">
                  <c:v>0.54</c:v>
                </c:pt>
                <c:pt idx="155">
                  <c:v>0.62</c:v>
                </c:pt>
                <c:pt idx="156">
                  <c:v>0.65</c:v>
                </c:pt>
                <c:pt idx="157">
                  <c:v>1.18</c:v>
                </c:pt>
                <c:pt idx="158">
                  <c:v>0.47</c:v>
                </c:pt>
                <c:pt idx="159">
                  <c:v>-1.44</c:v>
                </c:pt>
                <c:pt idx="160">
                  <c:v>1.63</c:v>
                </c:pt>
                <c:pt idx="161">
                  <c:v>-0.03</c:v>
                </c:pt>
                <c:pt idx="162">
                  <c:v>0.32</c:v>
                </c:pt>
                <c:pt idx="163">
                  <c:v>0.33</c:v>
                </c:pt>
                <c:pt idx="164">
                  <c:v>0.74</c:v>
                </c:pt>
                <c:pt idx="165">
                  <c:v>-0.46</c:v>
                </c:pt>
                <c:pt idx="166">
                  <c:v>1.1000000000000001</c:v>
                </c:pt>
                <c:pt idx="167">
                  <c:v>0.16</c:v>
                </c:pt>
                <c:pt idx="168">
                  <c:v>0.86</c:v>
                </c:pt>
                <c:pt idx="169">
                  <c:v>1.5</c:v>
                </c:pt>
                <c:pt idx="170">
                  <c:v>-0.31</c:v>
                </c:pt>
                <c:pt idx="171">
                  <c:v>-7.0000000000000007E-2</c:v>
                </c:pt>
                <c:pt idx="172">
                  <c:v>1.38</c:v>
                </c:pt>
                <c:pt idx="173">
                  <c:v>-7.0000000000000007E-2</c:v>
                </c:pt>
                <c:pt idx="174">
                  <c:v>0.86</c:v>
                </c:pt>
                <c:pt idx="175">
                  <c:v>0.79</c:v>
                </c:pt>
                <c:pt idx="176">
                  <c:v>0.92</c:v>
                </c:pt>
                <c:pt idx="177">
                  <c:v>0.62</c:v>
                </c:pt>
                <c:pt idx="178">
                  <c:v>2.0699999999999998</c:v>
                </c:pt>
                <c:pt idx="179">
                  <c:v>-1.69</c:v>
                </c:pt>
                <c:pt idx="180">
                  <c:v>-0.04</c:v>
                </c:pt>
                <c:pt idx="181">
                  <c:v>2.13</c:v>
                </c:pt>
                <c:pt idx="182">
                  <c:v>0.75</c:v>
                </c:pt>
                <c:pt idx="183">
                  <c:v>0.15</c:v>
                </c:pt>
                <c:pt idx="184">
                  <c:v>-0.5</c:v>
                </c:pt>
                <c:pt idx="185">
                  <c:v>1.37</c:v>
                </c:pt>
                <c:pt idx="186">
                  <c:v>1.42</c:v>
                </c:pt>
                <c:pt idx="187">
                  <c:v>0.62</c:v>
                </c:pt>
                <c:pt idx="188">
                  <c:v>1.06</c:v>
                </c:pt>
                <c:pt idx="189">
                  <c:v>2.41</c:v>
                </c:pt>
                <c:pt idx="190">
                  <c:v>0.68</c:v>
                </c:pt>
                <c:pt idx="191">
                  <c:v>3.56</c:v>
                </c:pt>
                <c:pt idx="192">
                  <c:v>1.5</c:v>
                </c:pt>
                <c:pt idx="193">
                  <c:v>1.42</c:v>
                </c:pt>
                <c:pt idx="194">
                  <c:v>1.35</c:v>
                </c:pt>
                <c:pt idx="195">
                  <c:v>-1.01</c:v>
                </c:pt>
                <c:pt idx="196">
                  <c:v>1.07</c:v>
                </c:pt>
                <c:pt idx="197">
                  <c:v>2.95</c:v>
                </c:pt>
                <c:pt idx="198">
                  <c:v>-2.59</c:v>
                </c:pt>
                <c:pt idx="199">
                  <c:v>0.05</c:v>
                </c:pt>
                <c:pt idx="200">
                  <c:v>0.86</c:v>
                </c:pt>
                <c:pt idx="201">
                  <c:v>3.81</c:v>
                </c:pt>
                <c:pt idx="202">
                  <c:v>1.1000000000000001</c:v>
                </c:pt>
                <c:pt idx="203">
                  <c:v>0.39</c:v>
                </c:pt>
                <c:pt idx="204">
                  <c:v>1.69</c:v>
                </c:pt>
                <c:pt idx="205">
                  <c:v>1.61</c:v>
                </c:pt>
                <c:pt idx="206">
                  <c:v>1.55</c:v>
                </c:pt>
                <c:pt idx="207">
                  <c:v>1.7</c:v>
                </c:pt>
                <c:pt idx="208">
                  <c:v>1.0900000000000001</c:v>
                </c:pt>
                <c:pt idx="209">
                  <c:v>0.39</c:v>
                </c:pt>
                <c:pt idx="210">
                  <c:v>0.74</c:v>
                </c:pt>
                <c:pt idx="211">
                  <c:v>1.47</c:v>
                </c:pt>
                <c:pt idx="212">
                  <c:v>-7.0000000000000007E-2</c:v>
                </c:pt>
                <c:pt idx="213">
                  <c:v>0.65</c:v>
                </c:pt>
                <c:pt idx="214">
                  <c:v>0.25</c:v>
                </c:pt>
                <c:pt idx="215">
                  <c:v>2.5</c:v>
                </c:pt>
                <c:pt idx="216">
                  <c:v>1.1100000000000001</c:v>
                </c:pt>
                <c:pt idx="217">
                  <c:v>1.35</c:v>
                </c:pt>
                <c:pt idx="218">
                  <c:v>0.27</c:v>
                </c:pt>
              </c:numCache>
            </c:numRef>
          </c:xVal>
          <c:yVal>
            <c:numRef>
              <c:f>ArnRanKai!$I$359:$I$577</c:f>
              <c:numCache>
                <c:formatCode>0.00</c:formatCode>
                <c:ptCount val="219"/>
                <c:pt idx="0">
                  <c:v>6</c:v>
                </c:pt>
                <c:pt idx="1">
                  <c:v>7.75</c:v>
                </c:pt>
                <c:pt idx="2">
                  <c:v>7.75</c:v>
                </c:pt>
                <c:pt idx="3">
                  <c:v>4.25</c:v>
                </c:pt>
                <c:pt idx="4">
                  <c:v>5.25</c:v>
                </c:pt>
                <c:pt idx="5">
                  <c:v>8.375</c:v>
                </c:pt>
                <c:pt idx="6">
                  <c:v>6.875</c:v>
                </c:pt>
                <c:pt idx="7">
                  <c:v>7.375</c:v>
                </c:pt>
                <c:pt idx="8">
                  <c:v>7</c:v>
                </c:pt>
                <c:pt idx="9">
                  <c:v>8.4285714285714288</c:v>
                </c:pt>
                <c:pt idx="10">
                  <c:v>8.375</c:v>
                </c:pt>
                <c:pt idx="11">
                  <c:v>6.5</c:v>
                </c:pt>
                <c:pt idx="12">
                  <c:v>3.25</c:v>
                </c:pt>
                <c:pt idx="13">
                  <c:v>7</c:v>
                </c:pt>
                <c:pt idx="14">
                  <c:v>7.25</c:v>
                </c:pt>
                <c:pt idx="15">
                  <c:v>8</c:v>
                </c:pt>
                <c:pt idx="16">
                  <c:v>7.75</c:v>
                </c:pt>
                <c:pt idx="17">
                  <c:v>8</c:v>
                </c:pt>
                <c:pt idx="18">
                  <c:v>8</c:v>
                </c:pt>
                <c:pt idx="19">
                  <c:v>7.25</c:v>
                </c:pt>
                <c:pt idx="20">
                  <c:v>6.875</c:v>
                </c:pt>
                <c:pt idx="21">
                  <c:v>8</c:v>
                </c:pt>
                <c:pt idx="22">
                  <c:v>6.375</c:v>
                </c:pt>
                <c:pt idx="23">
                  <c:v>8.75</c:v>
                </c:pt>
                <c:pt idx="24">
                  <c:v>7.25</c:v>
                </c:pt>
                <c:pt idx="25">
                  <c:v>6.75</c:v>
                </c:pt>
                <c:pt idx="26">
                  <c:v>7.666666666666667</c:v>
                </c:pt>
                <c:pt idx="27">
                  <c:v>5.666666666666667</c:v>
                </c:pt>
                <c:pt idx="28">
                  <c:v>7</c:v>
                </c:pt>
                <c:pt idx="29">
                  <c:v>7.125</c:v>
                </c:pt>
                <c:pt idx="30">
                  <c:v>7.875</c:v>
                </c:pt>
                <c:pt idx="31">
                  <c:v>8.125</c:v>
                </c:pt>
                <c:pt idx="32">
                  <c:v>7.25</c:v>
                </c:pt>
                <c:pt idx="33">
                  <c:v>6.25</c:v>
                </c:pt>
                <c:pt idx="34">
                  <c:v>6.875</c:v>
                </c:pt>
                <c:pt idx="35">
                  <c:v>6</c:v>
                </c:pt>
                <c:pt idx="36">
                  <c:v>8.5</c:v>
                </c:pt>
                <c:pt idx="37">
                  <c:v>5.75</c:v>
                </c:pt>
                <c:pt idx="38">
                  <c:v>8.5</c:v>
                </c:pt>
                <c:pt idx="39">
                  <c:v>6.5</c:v>
                </c:pt>
                <c:pt idx="40">
                  <c:v>7.25</c:v>
                </c:pt>
                <c:pt idx="41">
                  <c:v>6.625</c:v>
                </c:pt>
                <c:pt idx="42">
                  <c:v>7.375</c:v>
                </c:pt>
                <c:pt idx="43">
                  <c:v>8.625</c:v>
                </c:pt>
                <c:pt idx="44">
                  <c:v>3.125</c:v>
                </c:pt>
                <c:pt idx="45">
                  <c:v>8.5</c:v>
                </c:pt>
                <c:pt idx="46">
                  <c:v>8.125</c:v>
                </c:pt>
                <c:pt idx="47">
                  <c:v>7.875</c:v>
                </c:pt>
                <c:pt idx="48">
                  <c:v>8.75</c:v>
                </c:pt>
                <c:pt idx="49">
                  <c:v>8.25</c:v>
                </c:pt>
                <c:pt idx="50">
                  <c:v>6.625</c:v>
                </c:pt>
                <c:pt idx="51">
                  <c:v>7.375</c:v>
                </c:pt>
                <c:pt idx="52">
                  <c:v>7.875</c:v>
                </c:pt>
                <c:pt idx="53">
                  <c:v>7.25</c:v>
                </c:pt>
                <c:pt idx="54">
                  <c:v>6.5</c:v>
                </c:pt>
                <c:pt idx="55">
                  <c:v>6.875</c:v>
                </c:pt>
                <c:pt idx="56">
                  <c:v>6.375</c:v>
                </c:pt>
                <c:pt idx="57">
                  <c:v>5.375</c:v>
                </c:pt>
                <c:pt idx="58">
                  <c:v>7.875</c:v>
                </c:pt>
                <c:pt idx="59">
                  <c:v>8.7142857142857135</c:v>
                </c:pt>
                <c:pt idx="60">
                  <c:v>6.75</c:v>
                </c:pt>
                <c:pt idx="61">
                  <c:v>6.625</c:v>
                </c:pt>
                <c:pt idx="62">
                  <c:v>6.375</c:v>
                </c:pt>
                <c:pt idx="63">
                  <c:v>8</c:v>
                </c:pt>
                <c:pt idx="64">
                  <c:v>8.625</c:v>
                </c:pt>
                <c:pt idx="65">
                  <c:v>6</c:v>
                </c:pt>
                <c:pt idx="66">
                  <c:v>8.25</c:v>
                </c:pt>
                <c:pt idx="67">
                  <c:v>7</c:v>
                </c:pt>
                <c:pt idx="68">
                  <c:v>7</c:v>
                </c:pt>
                <c:pt idx="69">
                  <c:v>7.625</c:v>
                </c:pt>
                <c:pt idx="70">
                  <c:v>9</c:v>
                </c:pt>
                <c:pt idx="71">
                  <c:v>6.5</c:v>
                </c:pt>
                <c:pt idx="72">
                  <c:v>8.7142857142857135</c:v>
                </c:pt>
                <c:pt idx="73">
                  <c:v>7.5</c:v>
                </c:pt>
                <c:pt idx="74">
                  <c:v>6.625</c:v>
                </c:pt>
                <c:pt idx="75">
                  <c:v>8</c:v>
                </c:pt>
                <c:pt idx="76">
                  <c:v>8.5</c:v>
                </c:pt>
                <c:pt idx="77">
                  <c:v>7</c:v>
                </c:pt>
                <c:pt idx="78">
                  <c:v>5</c:v>
                </c:pt>
                <c:pt idx="79">
                  <c:v>6</c:v>
                </c:pt>
                <c:pt idx="80">
                  <c:v>5.375</c:v>
                </c:pt>
                <c:pt idx="81">
                  <c:v>8.125</c:v>
                </c:pt>
                <c:pt idx="82">
                  <c:v>7.5</c:v>
                </c:pt>
                <c:pt idx="83">
                  <c:v>8.5</c:v>
                </c:pt>
                <c:pt idx="84">
                  <c:v>6.5</c:v>
                </c:pt>
                <c:pt idx="85">
                  <c:v>7.375</c:v>
                </c:pt>
                <c:pt idx="86">
                  <c:v>8.875</c:v>
                </c:pt>
                <c:pt idx="87">
                  <c:v>6.375</c:v>
                </c:pt>
                <c:pt idx="88">
                  <c:v>7.75</c:v>
                </c:pt>
                <c:pt idx="89">
                  <c:v>6</c:v>
                </c:pt>
                <c:pt idx="90">
                  <c:v>7.875</c:v>
                </c:pt>
                <c:pt idx="91">
                  <c:v>8.5</c:v>
                </c:pt>
                <c:pt idx="92">
                  <c:v>5.75</c:v>
                </c:pt>
                <c:pt idx="93">
                  <c:v>7</c:v>
                </c:pt>
                <c:pt idx="94">
                  <c:v>8</c:v>
                </c:pt>
                <c:pt idx="95">
                  <c:v>5.875</c:v>
                </c:pt>
                <c:pt idx="96">
                  <c:v>7.25</c:v>
                </c:pt>
                <c:pt idx="97">
                  <c:v>7.5</c:v>
                </c:pt>
                <c:pt idx="98">
                  <c:v>9</c:v>
                </c:pt>
                <c:pt idx="99">
                  <c:v>6.125</c:v>
                </c:pt>
                <c:pt idx="100">
                  <c:v>7.25</c:v>
                </c:pt>
                <c:pt idx="101">
                  <c:v>7.375</c:v>
                </c:pt>
                <c:pt idx="102">
                  <c:v>7.75</c:v>
                </c:pt>
                <c:pt idx="103">
                  <c:v>9</c:v>
                </c:pt>
                <c:pt idx="104">
                  <c:v>8.125</c:v>
                </c:pt>
                <c:pt idx="105">
                  <c:v>9</c:v>
                </c:pt>
                <c:pt idx="106">
                  <c:v>9</c:v>
                </c:pt>
                <c:pt idx="107">
                  <c:v>8.625</c:v>
                </c:pt>
                <c:pt idx="108">
                  <c:v>8.75</c:v>
                </c:pt>
                <c:pt idx="109">
                  <c:v>4.75</c:v>
                </c:pt>
                <c:pt idx="110">
                  <c:v>6.375</c:v>
                </c:pt>
                <c:pt idx="111">
                  <c:v>6.5</c:v>
                </c:pt>
                <c:pt idx="112">
                  <c:v>6.625</c:v>
                </c:pt>
                <c:pt idx="113">
                  <c:v>6</c:v>
                </c:pt>
                <c:pt idx="114">
                  <c:v>7</c:v>
                </c:pt>
                <c:pt idx="115">
                  <c:v>5.125</c:v>
                </c:pt>
                <c:pt idx="116">
                  <c:v>8.625</c:v>
                </c:pt>
                <c:pt idx="117">
                  <c:v>7.875</c:v>
                </c:pt>
                <c:pt idx="118">
                  <c:v>7.875</c:v>
                </c:pt>
                <c:pt idx="119">
                  <c:v>7.125</c:v>
                </c:pt>
                <c:pt idx="120">
                  <c:v>6.75</c:v>
                </c:pt>
                <c:pt idx="121">
                  <c:v>8.125</c:v>
                </c:pt>
                <c:pt idx="122">
                  <c:v>5.625</c:v>
                </c:pt>
                <c:pt idx="123">
                  <c:v>6.75</c:v>
                </c:pt>
                <c:pt idx="124">
                  <c:v>5.75</c:v>
                </c:pt>
                <c:pt idx="125">
                  <c:v>4.875</c:v>
                </c:pt>
                <c:pt idx="126">
                  <c:v>8.625</c:v>
                </c:pt>
                <c:pt idx="127">
                  <c:v>8.125</c:v>
                </c:pt>
                <c:pt idx="128">
                  <c:v>8.125</c:v>
                </c:pt>
                <c:pt idx="129">
                  <c:v>6.375</c:v>
                </c:pt>
                <c:pt idx="130">
                  <c:v>6.625</c:v>
                </c:pt>
                <c:pt idx="131">
                  <c:v>7.25</c:v>
                </c:pt>
                <c:pt idx="132">
                  <c:v>6.125</c:v>
                </c:pt>
                <c:pt idx="133">
                  <c:v>4.875</c:v>
                </c:pt>
                <c:pt idx="134">
                  <c:v>7.625</c:v>
                </c:pt>
                <c:pt idx="135">
                  <c:v>6.875</c:v>
                </c:pt>
                <c:pt idx="136">
                  <c:v>9</c:v>
                </c:pt>
                <c:pt idx="137">
                  <c:v>5.125</c:v>
                </c:pt>
                <c:pt idx="138">
                  <c:v>7.25</c:v>
                </c:pt>
                <c:pt idx="139">
                  <c:v>5.75</c:v>
                </c:pt>
                <c:pt idx="140">
                  <c:v>8.6666666666666661</c:v>
                </c:pt>
                <c:pt idx="141">
                  <c:v>8.25</c:v>
                </c:pt>
                <c:pt idx="142">
                  <c:v>8</c:v>
                </c:pt>
                <c:pt idx="143">
                  <c:v>6.25</c:v>
                </c:pt>
                <c:pt idx="144">
                  <c:v>7.625</c:v>
                </c:pt>
                <c:pt idx="145">
                  <c:v>8.125</c:v>
                </c:pt>
                <c:pt idx="146">
                  <c:v>7.875</c:v>
                </c:pt>
                <c:pt idx="147">
                  <c:v>6.125</c:v>
                </c:pt>
                <c:pt idx="148">
                  <c:v>5.5714285714285712</c:v>
                </c:pt>
                <c:pt idx="149">
                  <c:v>7.875</c:v>
                </c:pt>
                <c:pt idx="150">
                  <c:v>9</c:v>
                </c:pt>
                <c:pt idx="151">
                  <c:v>8.375</c:v>
                </c:pt>
                <c:pt idx="152">
                  <c:v>6.625</c:v>
                </c:pt>
                <c:pt idx="153">
                  <c:v>7.25</c:v>
                </c:pt>
                <c:pt idx="154">
                  <c:v>4.875</c:v>
                </c:pt>
                <c:pt idx="155">
                  <c:v>7.125</c:v>
                </c:pt>
                <c:pt idx="156">
                  <c:v>7.875</c:v>
                </c:pt>
                <c:pt idx="157">
                  <c:v>7.25</c:v>
                </c:pt>
                <c:pt idx="158">
                  <c:v>4.125</c:v>
                </c:pt>
                <c:pt idx="159">
                  <c:v>5.375</c:v>
                </c:pt>
                <c:pt idx="160">
                  <c:v>6.375</c:v>
                </c:pt>
                <c:pt idx="161">
                  <c:v>3.5</c:v>
                </c:pt>
                <c:pt idx="162">
                  <c:v>8.75</c:v>
                </c:pt>
                <c:pt idx="163">
                  <c:v>6.125</c:v>
                </c:pt>
                <c:pt idx="164">
                  <c:v>8.75</c:v>
                </c:pt>
                <c:pt idx="165">
                  <c:v>6.25</c:v>
                </c:pt>
                <c:pt idx="166">
                  <c:v>8.125</c:v>
                </c:pt>
                <c:pt idx="167">
                  <c:v>7.125</c:v>
                </c:pt>
                <c:pt idx="168">
                  <c:v>8</c:v>
                </c:pt>
                <c:pt idx="169">
                  <c:v>6.875</c:v>
                </c:pt>
                <c:pt idx="170">
                  <c:v>4.625</c:v>
                </c:pt>
                <c:pt idx="171">
                  <c:v>5.5</c:v>
                </c:pt>
                <c:pt idx="172">
                  <c:v>7.875</c:v>
                </c:pt>
                <c:pt idx="173">
                  <c:v>6</c:v>
                </c:pt>
                <c:pt idx="174">
                  <c:v>7.125</c:v>
                </c:pt>
                <c:pt idx="175">
                  <c:v>7.5</c:v>
                </c:pt>
                <c:pt idx="176">
                  <c:v>9</c:v>
                </c:pt>
                <c:pt idx="177">
                  <c:v>8</c:v>
                </c:pt>
                <c:pt idx="178">
                  <c:v>6.875</c:v>
                </c:pt>
                <c:pt idx="179">
                  <c:v>3.125</c:v>
                </c:pt>
                <c:pt idx="180">
                  <c:v>6.875</c:v>
                </c:pt>
                <c:pt idx="181">
                  <c:v>7.75</c:v>
                </c:pt>
                <c:pt idx="182">
                  <c:v>7.5</c:v>
                </c:pt>
                <c:pt idx="183">
                  <c:v>6.75</c:v>
                </c:pt>
                <c:pt idx="184">
                  <c:v>7.125</c:v>
                </c:pt>
                <c:pt idx="185">
                  <c:v>6.7142857142857144</c:v>
                </c:pt>
                <c:pt idx="186">
                  <c:v>5.75</c:v>
                </c:pt>
                <c:pt idx="187">
                  <c:v>7.25</c:v>
                </c:pt>
                <c:pt idx="188">
                  <c:v>7.375</c:v>
                </c:pt>
                <c:pt idx="189">
                  <c:v>7.5</c:v>
                </c:pt>
                <c:pt idx="190">
                  <c:v>7.875</c:v>
                </c:pt>
                <c:pt idx="191">
                  <c:v>4.25</c:v>
                </c:pt>
                <c:pt idx="192">
                  <c:v>8.875</c:v>
                </c:pt>
                <c:pt idx="193">
                  <c:v>8.375</c:v>
                </c:pt>
                <c:pt idx="194">
                  <c:v>7.25</c:v>
                </c:pt>
                <c:pt idx="195">
                  <c:v>6.5</c:v>
                </c:pt>
                <c:pt idx="196">
                  <c:v>7.125</c:v>
                </c:pt>
                <c:pt idx="197">
                  <c:v>9</c:v>
                </c:pt>
                <c:pt idx="198">
                  <c:v>2.875</c:v>
                </c:pt>
                <c:pt idx="199">
                  <c:v>4.8571428571428568</c:v>
                </c:pt>
                <c:pt idx="200">
                  <c:v>7.125</c:v>
                </c:pt>
                <c:pt idx="201">
                  <c:v>7.875</c:v>
                </c:pt>
                <c:pt idx="202">
                  <c:v>8.375</c:v>
                </c:pt>
                <c:pt idx="203">
                  <c:v>5.2857142857142856</c:v>
                </c:pt>
                <c:pt idx="204">
                  <c:v>8.5</c:v>
                </c:pt>
                <c:pt idx="205">
                  <c:v>7.75</c:v>
                </c:pt>
                <c:pt idx="206">
                  <c:v>7</c:v>
                </c:pt>
                <c:pt idx="207">
                  <c:v>8.25</c:v>
                </c:pt>
                <c:pt idx="208">
                  <c:v>8.5</c:v>
                </c:pt>
                <c:pt idx="209">
                  <c:v>3.75</c:v>
                </c:pt>
                <c:pt idx="210">
                  <c:v>5</c:v>
                </c:pt>
                <c:pt idx="211">
                  <c:v>8.625</c:v>
                </c:pt>
                <c:pt idx="212">
                  <c:v>2.75</c:v>
                </c:pt>
                <c:pt idx="213">
                  <c:v>7.75</c:v>
                </c:pt>
                <c:pt idx="214">
                  <c:v>7.125</c:v>
                </c:pt>
                <c:pt idx="215">
                  <c:v>8.375</c:v>
                </c:pt>
                <c:pt idx="216">
                  <c:v>7.75</c:v>
                </c:pt>
                <c:pt idx="217">
                  <c:v>8.5</c:v>
                </c:pt>
                <c:pt idx="218">
                  <c:v>6.333333333333333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08-4E8F-B536-9006CBBA9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728384"/>
        <c:axId val="765733872"/>
      </c:scatterChart>
      <c:valAx>
        <c:axId val="765728384"/>
        <c:scaling>
          <c:orientation val="minMax"/>
          <c:max val="5"/>
          <c:min val="-3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33872"/>
        <c:crosses val="autoZero"/>
        <c:crossBetween val="midCat"/>
        <c:majorUnit val="1"/>
      </c:valAx>
      <c:valAx>
        <c:axId val="765733872"/>
        <c:scaling>
          <c:orientation val="minMax"/>
          <c:max val="9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28384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E6007E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ArnRanKai!$D$578:$D$714</c:f>
              <c:numCache>
                <c:formatCode>0.00</c:formatCode>
                <c:ptCount val="137"/>
                <c:pt idx="0">
                  <c:v>0.09</c:v>
                </c:pt>
                <c:pt idx="1">
                  <c:v>0.09</c:v>
                </c:pt>
                <c:pt idx="2">
                  <c:v>-1.18</c:v>
                </c:pt>
                <c:pt idx="3">
                  <c:v>-0.57999999999999996</c:v>
                </c:pt>
                <c:pt idx="4">
                  <c:v>-1.62</c:v>
                </c:pt>
                <c:pt idx="5">
                  <c:v>-0.5</c:v>
                </c:pt>
                <c:pt idx="6">
                  <c:v>-0.87</c:v>
                </c:pt>
                <c:pt idx="7">
                  <c:v>-1.36</c:v>
                </c:pt>
                <c:pt idx="8">
                  <c:v>-0.63</c:v>
                </c:pt>
                <c:pt idx="9">
                  <c:v>-0.63</c:v>
                </c:pt>
                <c:pt idx="10">
                  <c:v>-0.4</c:v>
                </c:pt>
                <c:pt idx="11">
                  <c:v>-0.33</c:v>
                </c:pt>
                <c:pt idx="12">
                  <c:v>-0.87</c:v>
                </c:pt>
                <c:pt idx="13">
                  <c:v>-0.44</c:v>
                </c:pt>
                <c:pt idx="14">
                  <c:v>-0.4</c:v>
                </c:pt>
                <c:pt idx="15">
                  <c:v>-1.1100000000000001</c:v>
                </c:pt>
                <c:pt idx="16">
                  <c:v>-1.67</c:v>
                </c:pt>
                <c:pt idx="17">
                  <c:v>-0.63</c:v>
                </c:pt>
                <c:pt idx="18">
                  <c:v>-0.87</c:v>
                </c:pt>
                <c:pt idx="19">
                  <c:v>-1.1100000000000001</c:v>
                </c:pt>
                <c:pt idx="20">
                  <c:v>0.38</c:v>
                </c:pt>
                <c:pt idx="21">
                  <c:v>-1.9</c:v>
                </c:pt>
                <c:pt idx="22">
                  <c:v>0.12</c:v>
                </c:pt>
                <c:pt idx="23">
                  <c:v>0.01</c:v>
                </c:pt>
                <c:pt idx="24">
                  <c:v>-0.38</c:v>
                </c:pt>
                <c:pt idx="25">
                  <c:v>-0.65</c:v>
                </c:pt>
                <c:pt idx="26">
                  <c:v>0.62</c:v>
                </c:pt>
                <c:pt idx="27">
                  <c:v>-0.88</c:v>
                </c:pt>
                <c:pt idx="28">
                  <c:v>-0.27</c:v>
                </c:pt>
                <c:pt idx="29">
                  <c:v>0.14000000000000001</c:v>
                </c:pt>
                <c:pt idx="30">
                  <c:v>1.22</c:v>
                </c:pt>
                <c:pt idx="31">
                  <c:v>-0.16</c:v>
                </c:pt>
                <c:pt idx="32">
                  <c:v>0.5</c:v>
                </c:pt>
                <c:pt idx="33">
                  <c:v>-0.87</c:v>
                </c:pt>
                <c:pt idx="34">
                  <c:v>1.01</c:v>
                </c:pt>
                <c:pt idx="35">
                  <c:v>-0.16</c:v>
                </c:pt>
                <c:pt idx="36">
                  <c:v>-0.35</c:v>
                </c:pt>
                <c:pt idx="37">
                  <c:v>1.66</c:v>
                </c:pt>
                <c:pt idx="38">
                  <c:v>-0.63</c:v>
                </c:pt>
                <c:pt idx="39">
                  <c:v>-1.36</c:v>
                </c:pt>
                <c:pt idx="40">
                  <c:v>-0.24</c:v>
                </c:pt>
                <c:pt idx="41">
                  <c:v>-0.63</c:v>
                </c:pt>
                <c:pt idx="42">
                  <c:v>0.7</c:v>
                </c:pt>
                <c:pt idx="43">
                  <c:v>-1.43</c:v>
                </c:pt>
                <c:pt idx="44">
                  <c:v>-0.4</c:v>
                </c:pt>
                <c:pt idx="45">
                  <c:v>-0.63</c:v>
                </c:pt>
                <c:pt idx="46">
                  <c:v>0.18</c:v>
                </c:pt>
                <c:pt idx="47">
                  <c:v>-1.62</c:v>
                </c:pt>
                <c:pt idx="48">
                  <c:v>-0.87</c:v>
                </c:pt>
                <c:pt idx="49">
                  <c:v>0.35</c:v>
                </c:pt>
                <c:pt idx="50">
                  <c:v>-0.94</c:v>
                </c:pt>
                <c:pt idx="51">
                  <c:v>-0.24</c:v>
                </c:pt>
                <c:pt idx="52">
                  <c:v>-0.25</c:v>
                </c:pt>
                <c:pt idx="53">
                  <c:v>-0.4</c:v>
                </c:pt>
                <c:pt idx="54">
                  <c:v>-0.4</c:v>
                </c:pt>
                <c:pt idx="55">
                  <c:v>-0.87</c:v>
                </c:pt>
                <c:pt idx="56">
                  <c:v>1.18</c:v>
                </c:pt>
                <c:pt idx="57">
                  <c:v>0.28000000000000003</c:v>
                </c:pt>
                <c:pt idx="58">
                  <c:v>-0.6</c:v>
                </c:pt>
                <c:pt idx="59">
                  <c:v>0.89</c:v>
                </c:pt>
                <c:pt idx="60">
                  <c:v>-0.16</c:v>
                </c:pt>
                <c:pt idx="61">
                  <c:v>-0.75</c:v>
                </c:pt>
                <c:pt idx="62">
                  <c:v>-0.63</c:v>
                </c:pt>
                <c:pt idx="63">
                  <c:v>0.28000000000000003</c:v>
                </c:pt>
                <c:pt idx="64">
                  <c:v>0.91</c:v>
                </c:pt>
                <c:pt idx="65">
                  <c:v>-0.16</c:v>
                </c:pt>
                <c:pt idx="66">
                  <c:v>0.06</c:v>
                </c:pt>
                <c:pt idx="67">
                  <c:v>-0.16</c:v>
                </c:pt>
                <c:pt idx="68">
                  <c:v>-1</c:v>
                </c:pt>
                <c:pt idx="69">
                  <c:v>0.91</c:v>
                </c:pt>
                <c:pt idx="70">
                  <c:v>-0.4</c:v>
                </c:pt>
                <c:pt idx="71">
                  <c:v>-0.5</c:v>
                </c:pt>
                <c:pt idx="72">
                  <c:v>-0.63</c:v>
                </c:pt>
                <c:pt idx="73">
                  <c:v>0.09</c:v>
                </c:pt>
                <c:pt idx="74">
                  <c:v>0.01</c:v>
                </c:pt>
                <c:pt idx="75">
                  <c:v>0.62</c:v>
                </c:pt>
                <c:pt idx="76">
                  <c:v>-1.62</c:v>
                </c:pt>
                <c:pt idx="77">
                  <c:v>0.88</c:v>
                </c:pt>
                <c:pt idx="78">
                  <c:v>0.14000000000000001</c:v>
                </c:pt>
                <c:pt idx="79">
                  <c:v>-1.95</c:v>
                </c:pt>
                <c:pt idx="80">
                  <c:v>0.62</c:v>
                </c:pt>
                <c:pt idx="81">
                  <c:v>-0.38</c:v>
                </c:pt>
                <c:pt idx="82">
                  <c:v>-0.16</c:v>
                </c:pt>
                <c:pt idx="83">
                  <c:v>0.38</c:v>
                </c:pt>
                <c:pt idx="84">
                  <c:v>0.74</c:v>
                </c:pt>
                <c:pt idx="85">
                  <c:v>0.11</c:v>
                </c:pt>
                <c:pt idx="86">
                  <c:v>-1.62</c:v>
                </c:pt>
                <c:pt idx="87">
                  <c:v>-0.86</c:v>
                </c:pt>
                <c:pt idx="88">
                  <c:v>0.81</c:v>
                </c:pt>
                <c:pt idx="89">
                  <c:v>-0.87</c:v>
                </c:pt>
                <c:pt idx="90">
                  <c:v>0.88</c:v>
                </c:pt>
                <c:pt idx="91">
                  <c:v>-0.24</c:v>
                </c:pt>
                <c:pt idx="92">
                  <c:v>1.01</c:v>
                </c:pt>
                <c:pt idx="93">
                  <c:v>1.03</c:v>
                </c:pt>
                <c:pt idx="94">
                  <c:v>-0.16</c:v>
                </c:pt>
                <c:pt idx="95">
                  <c:v>-0.87</c:v>
                </c:pt>
                <c:pt idx="96">
                  <c:v>0.53</c:v>
                </c:pt>
                <c:pt idx="97">
                  <c:v>-1.62</c:v>
                </c:pt>
                <c:pt idx="98">
                  <c:v>1.3</c:v>
                </c:pt>
                <c:pt idx="99">
                  <c:v>-0.59</c:v>
                </c:pt>
                <c:pt idx="100">
                  <c:v>-0.87</c:v>
                </c:pt>
                <c:pt idx="101">
                  <c:v>-0.4</c:v>
                </c:pt>
                <c:pt idx="102">
                  <c:v>0.61</c:v>
                </c:pt>
                <c:pt idx="103">
                  <c:v>0.1</c:v>
                </c:pt>
                <c:pt idx="104">
                  <c:v>2.61</c:v>
                </c:pt>
                <c:pt idx="105">
                  <c:v>-1.52</c:v>
                </c:pt>
                <c:pt idx="106">
                  <c:v>0.35</c:v>
                </c:pt>
                <c:pt idx="107">
                  <c:v>-1.9</c:v>
                </c:pt>
                <c:pt idx="108">
                  <c:v>1.55</c:v>
                </c:pt>
                <c:pt idx="109">
                  <c:v>-0.4</c:v>
                </c:pt>
                <c:pt idx="110">
                  <c:v>-1.62</c:v>
                </c:pt>
                <c:pt idx="111">
                  <c:v>0.56999999999999995</c:v>
                </c:pt>
                <c:pt idx="112">
                  <c:v>-1.1100000000000001</c:v>
                </c:pt>
                <c:pt idx="113">
                  <c:v>-1.62</c:v>
                </c:pt>
                <c:pt idx="114">
                  <c:v>-0.21</c:v>
                </c:pt>
                <c:pt idx="115">
                  <c:v>0.34</c:v>
                </c:pt>
                <c:pt idx="116">
                  <c:v>-1.62</c:v>
                </c:pt>
                <c:pt idx="117">
                  <c:v>-0.4</c:v>
                </c:pt>
                <c:pt idx="118">
                  <c:v>-2.58</c:v>
                </c:pt>
                <c:pt idx="119">
                  <c:v>-1.1100000000000001</c:v>
                </c:pt>
                <c:pt idx="120">
                  <c:v>-0.44</c:v>
                </c:pt>
                <c:pt idx="121">
                  <c:v>-0.4</c:v>
                </c:pt>
                <c:pt idx="122">
                  <c:v>0.01</c:v>
                </c:pt>
                <c:pt idx="123">
                  <c:v>-0.16</c:v>
                </c:pt>
                <c:pt idx="124">
                  <c:v>-0.74</c:v>
                </c:pt>
                <c:pt idx="125">
                  <c:v>-0.76</c:v>
                </c:pt>
                <c:pt idx="126">
                  <c:v>0.14000000000000001</c:v>
                </c:pt>
                <c:pt idx="127">
                  <c:v>-2.02</c:v>
                </c:pt>
                <c:pt idx="128">
                  <c:v>-0.8</c:v>
                </c:pt>
                <c:pt idx="129">
                  <c:v>-0.63</c:v>
                </c:pt>
                <c:pt idx="130">
                  <c:v>-1.1499999999999999</c:v>
                </c:pt>
                <c:pt idx="131">
                  <c:v>0.56999999999999995</c:v>
                </c:pt>
                <c:pt idx="132">
                  <c:v>-0.76</c:v>
                </c:pt>
                <c:pt idx="133">
                  <c:v>0.94</c:v>
                </c:pt>
                <c:pt idx="134">
                  <c:v>0.91</c:v>
                </c:pt>
                <c:pt idx="135">
                  <c:v>0.09</c:v>
                </c:pt>
                <c:pt idx="136">
                  <c:v>-0.63</c:v>
                </c:pt>
              </c:numCache>
            </c:numRef>
          </c:xVal>
          <c:yVal>
            <c:numRef>
              <c:f>ArnRanKai!$K$578:$K$714</c:f>
              <c:numCache>
                <c:formatCode>0.00</c:formatCode>
                <c:ptCount val="137"/>
                <c:pt idx="0">
                  <c:v>5.7777777777777777</c:v>
                </c:pt>
                <c:pt idx="1">
                  <c:v>9</c:v>
                </c:pt>
                <c:pt idx="2">
                  <c:v>7.1111111111111107</c:v>
                </c:pt>
                <c:pt idx="3">
                  <c:v>6.2222222222222223</c:v>
                </c:pt>
                <c:pt idx="4">
                  <c:v>6.666666666666667</c:v>
                </c:pt>
                <c:pt idx="5">
                  <c:v>5.7777777777777777</c:v>
                </c:pt>
                <c:pt idx="6">
                  <c:v>5</c:v>
                </c:pt>
                <c:pt idx="7">
                  <c:v>6</c:v>
                </c:pt>
                <c:pt idx="8">
                  <c:v>9</c:v>
                </c:pt>
                <c:pt idx="9">
                  <c:v>7.666666666666667</c:v>
                </c:pt>
                <c:pt idx="10">
                  <c:v>7.7777777777777777</c:v>
                </c:pt>
                <c:pt idx="11">
                  <c:v>7.7777777777777777</c:v>
                </c:pt>
                <c:pt idx="12">
                  <c:v>6.8888888888888893</c:v>
                </c:pt>
                <c:pt idx="13">
                  <c:v>8.8888888888888893</c:v>
                </c:pt>
                <c:pt idx="14">
                  <c:v>7</c:v>
                </c:pt>
                <c:pt idx="15">
                  <c:v>7.4444444444444446</c:v>
                </c:pt>
                <c:pt idx="16">
                  <c:v>5.4444444444444446</c:v>
                </c:pt>
                <c:pt idx="17">
                  <c:v>8.3333333333333339</c:v>
                </c:pt>
                <c:pt idx="18">
                  <c:v>7.5555555555555554</c:v>
                </c:pt>
                <c:pt idx="19">
                  <c:v>8.7777777777777786</c:v>
                </c:pt>
                <c:pt idx="20">
                  <c:v>6.4444444444444446</c:v>
                </c:pt>
                <c:pt idx="21">
                  <c:v>7</c:v>
                </c:pt>
                <c:pt idx="22">
                  <c:v>8.8888888888888893</c:v>
                </c:pt>
                <c:pt idx="23">
                  <c:v>7.1111111111111107</c:v>
                </c:pt>
                <c:pt idx="24">
                  <c:v>6.333333333333333</c:v>
                </c:pt>
                <c:pt idx="25">
                  <c:v>6.333333333333333</c:v>
                </c:pt>
                <c:pt idx="26">
                  <c:v>5</c:v>
                </c:pt>
                <c:pt idx="27">
                  <c:v>5.7777777777777777</c:v>
                </c:pt>
                <c:pt idx="28">
                  <c:v>7.1111111111111107</c:v>
                </c:pt>
                <c:pt idx="29">
                  <c:v>8.2222222222222214</c:v>
                </c:pt>
                <c:pt idx="30">
                  <c:v>8.7777777777777786</c:v>
                </c:pt>
                <c:pt idx="31">
                  <c:v>7.4444444444444446</c:v>
                </c:pt>
                <c:pt idx="32">
                  <c:v>5.1111111111111107</c:v>
                </c:pt>
                <c:pt idx="33">
                  <c:v>6.7777777777777777</c:v>
                </c:pt>
                <c:pt idx="34">
                  <c:v>7.7777777777777777</c:v>
                </c:pt>
                <c:pt idx="35">
                  <c:v>8</c:v>
                </c:pt>
                <c:pt idx="36">
                  <c:v>4.5555555555555554</c:v>
                </c:pt>
                <c:pt idx="37">
                  <c:v>9</c:v>
                </c:pt>
                <c:pt idx="38">
                  <c:v>8.3333333333333339</c:v>
                </c:pt>
                <c:pt idx="39">
                  <c:v>8.3333333333333339</c:v>
                </c:pt>
                <c:pt idx="40">
                  <c:v>7.4444444444444446</c:v>
                </c:pt>
                <c:pt idx="41">
                  <c:v>8</c:v>
                </c:pt>
                <c:pt idx="42">
                  <c:v>8.3333333333333339</c:v>
                </c:pt>
                <c:pt idx="43">
                  <c:v>5.2222222222222223</c:v>
                </c:pt>
                <c:pt idx="44">
                  <c:v>7.666666666666667</c:v>
                </c:pt>
                <c:pt idx="45">
                  <c:v>8.7777777777777786</c:v>
                </c:pt>
                <c:pt idx="46">
                  <c:v>7.8888888888888893</c:v>
                </c:pt>
                <c:pt idx="47">
                  <c:v>5.666666666666667</c:v>
                </c:pt>
                <c:pt idx="48">
                  <c:v>8.8888888888888893</c:v>
                </c:pt>
                <c:pt idx="49">
                  <c:v>6.333333333333333</c:v>
                </c:pt>
                <c:pt idx="50">
                  <c:v>6.4444444444444446</c:v>
                </c:pt>
                <c:pt idx="51">
                  <c:v>5</c:v>
                </c:pt>
                <c:pt idx="52">
                  <c:v>7.666666666666667</c:v>
                </c:pt>
                <c:pt idx="53">
                  <c:v>8.5555555555555554</c:v>
                </c:pt>
                <c:pt idx="54">
                  <c:v>6.5555555555555554</c:v>
                </c:pt>
                <c:pt idx="55">
                  <c:v>7</c:v>
                </c:pt>
                <c:pt idx="56">
                  <c:v>8.5555555555555554</c:v>
                </c:pt>
                <c:pt idx="57">
                  <c:v>9</c:v>
                </c:pt>
                <c:pt idx="58">
                  <c:v>8.7777777777777786</c:v>
                </c:pt>
                <c:pt idx="59">
                  <c:v>8.7777777777777786</c:v>
                </c:pt>
                <c:pt idx="60">
                  <c:v>8.5555555555555554</c:v>
                </c:pt>
                <c:pt idx="61">
                  <c:v>7.8888888888888893</c:v>
                </c:pt>
                <c:pt idx="62">
                  <c:v>4.8888888888888893</c:v>
                </c:pt>
                <c:pt idx="63">
                  <c:v>8</c:v>
                </c:pt>
                <c:pt idx="64">
                  <c:v>7.2222222222222223</c:v>
                </c:pt>
                <c:pt idx="65">
                  <c:v>8.3333333333333339</c:v>
                </c:pt>
                <c:pt idx="66">
                  <c:v>9</c:v>
                </c:pt>
                <c:pt idx="67">
                  <c:v>7.4444444444444446</c:v>
                </c:pt>
                <c:pt idx="68">
                  <c:v>7.8888888888888893</c:v>
                </c:pt>
                <c:pt idx="69">
                  <c:v>5.7777777777777777</c:v>
                </c:pt>
                <c:pt idx="70">
                  <c:v>5.4444444444444446</c:v>
                </c:pt>
                <c:pt idx="71">
                  <c:v>9</c:v>
                </c:pt>
                <c:pt idx="72">
                  <c:v>5.4444444444444446</c:v>
                </c:pt>
                <c:pt idx="73">
                  <c:v>5.333333333333333</c:v>
                </c:pt>
                <c:pt idx="74">
                  <c:v>8.8888888888888893</c:v>
                </c:pt>
                <c:pt idx="75">
                  <c:v>9</c:v>
                </c:pt>
                <c:pt idx="76">
                  <c:v>5.8888888888888893</c:v>
                </c:pt>
                <c:pt idx="77">
                  <c:v>9</c:v>
                </c:pt>
                <c:pt idx="78">
                  <c:v>7</c:v>
                </c:pt>
                <c:pt idx="79">
                  <c:v>5.333333333333333</c:v>
                </c:pt>
                <c:pt idx="80">
                  <c:v>9</c:v>
                </c:pt>
                <c:pt idx="81">
                  <c:v>7.8888888888888893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7.7777777777777777</c:v>
                </c:pt>
                <c:pt idx="86">
                  <c:v>5.666666666666667</c:v>
                </c:pt>
                <c:pt idx="87">
                  <c:v>7</c:v>
                </c:pt>
                <c:pt idx="88">
                  <c:v>8.8888888888888893</c:v>
                </c:pt>
                <c:pt idx="89">
                  <c:v>8.4444444444444446</c:v>
                </c:pt>
                <c:pt idx="90">
                  <c:v>7.2222222222222223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5.1111111111111107</c:v>
                </c:pt>
                <c:pt idx="98">
                  <c:v>8.7777777777777786</c:v>
                </c:pt>
                <c:pt idx="99">
                  <c:v>7.2222222222222223</c:v>
                </c:pt>
                <c:pt idx="100">
                  <c:v>9</c:v>
                </c:pt>
                <c:pt idx="101">
                  <c:v>7.7777777777777777</c:v>
                </c:pt>
                <c:pt idx="102">
                  <c:v>6.4444444444444446</c:v>
                </c:pt>
                <c:pt idx="103">
                  <c:v>8.2222222222222214</c:v>
                </c:pt>
                <c:pt idx="104">
                  <c:v>8.6666666666666661</c:v>
                </c:pt>
                <c:pt idx="105">
                  <c:v>6.2222222222222223</c:v>
                </c:pt>
                <c:pt idx="106">
                  <c:v>8.8888888888888893</c:v>
                </c:pt>
                <c:pt idx="107">
                  <c:v>6</c:v>
                </c:pt>
                <c:pt idx="108">
                  <c:v>7.666666666666667</c:v>
                </c:pt>
                <c:pt idx="109">
                  <c:v>8.6666666666666661</c:v>
                </c:pt>
                <c:pt idx="110">
                  <c:v>5</c:v>
                </c:pt>
                <c:pt idx="111">
                  <c:v>8.1111111111111107</c:v>
                </c:pt>
                <c:pt idx="112">
                  <c:v>5.4444444444444446</c:v>
                </c:pt>
                <c:pt idx="113">
                  <c:v>4.666666666666667</c:v>
                </c:pt>
                <c:pt idx="114">
                  <c:v>7.5555555555555554</c:v>
                </c:pt>
                <c:pt idx="115">
                  <c:v>7.4444444444444446</c:v>
                </c:pt>
                <c:pt idx="116">
                  <c:v>7.2222222222222223</c:v>
                </c:pt>
                <c:pt idx="117">
                  <c:v>6.333333333333333</c:v>
                </c:pt>
                <c:pt idx="118">
                  <c:v>5</c:v>
                </c:pt>
                <c:pt idx="119">
                  <c:v>6.1111111111111107</c:v>
                </c:pt>
                <c:pt idx="120">
                  <c:v>8.2222222222222214</c:v>
                </c:pt>
                <c:pt idx="121">
                  <c:v>6.8888888888888893</c:v>
                </c:pt>
                <c:pt idx="122">
                  <c:v>6.1111111111111107</c:v>
                </c:pt>
                <c:pt idx="123">
                  <c:v>9</c:v>
                </c:pt>
                <c:pt idx="124">
                  <c:v>6.666666666666667</c:v>
                </c:pt>
                <c:pt idx="125">
                  <c:v>6.1111111111111107</c:v>
                </c:pt>
                <c:pt idx="126">
                  <c:v>7.8888888888888893</c:v>
                </c:pt>
                <c:pt idx="127">
                  <c:v>7.333333333333333</c:v>
                </c:pt>
                <c:pt idx="128">
                  <c:v>8.1111111111111107</c:v>
                </c:pt>
                <c:pt idx="129">
                  <c:v>8.2222222222222214</c:v>
                </c:pt>
                <c:pt idx="130">
                  <c:v>7.2222222222222223</c:v>
                </c:pt>
                <c:pt idx="131">
                  <c:v>7.333333333333333</c:v>
                </c:pt>
                <c:pt idx="132">
                  <c:v>6.1111111111111107</c:v>
                </c:pt>
                <c:pt idx="133">
                  <c:v>7.1111111111111107</c:v>
                </c:pt>
                <c:pt idx="134">
                  <c:v>9</c:v>
                </c:pt>
                <c:pt idx="135">
                  <c:v>7.333333333333333</c:v>
                </c:pt>
                <c:pt idx="136">
                  <c:v>6.333333333333333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37-41E8-881B-A9264E1F1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723288"/>
        <c:axId val="765735440"/>
      </c:scatterChart>
      <c:valAx>
        <c:axId val="765723288"/>
        <c:scaling>
          <c:orientation val="minMax"/>
          <c:max val="3"/>
          <c:min val="-3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35440"/>
        <c:crosses val="autoZero"/>
        <c:crossBetween val="midCat"/>
        <c:majorUnit val="1"/>
      </c:valAx>
      <c:valAx>
        <c:axId val="765735440"/>
        <c:scaling>
          <c:orientation val="minMax"/>
          <c:max val="9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23288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72627229155446E-2"/>
          <c:y val="5.1400554097404488E-2"/>
          <c:w val="0.9098289600528997"/>
          <c:h val="0.7856905796095387"/>
        </c:manualLayout>
      </c:layout>
      <c:scatterChart>
        <c:scatterStyle val="lineMarker"/>
        <c:varyColors val="0"/>
        <c:ser>
          <c:idx val="0"/>
          <c:order val="0"/>
          <c:tx>
            <c:v>5 minute</c:v>
          </c:tx>
          <c:spPr>
            <a:ln w="28575">
              <a:noFill/>
            </a:ln>
          </c:spPr>
          <c:marker>
            <c:symbol val="none"/>
          </c:marker>
          <c:trendline>
            <c:name>default: 5 minute</c:name>
            <c:spPr>
              <a:ln w="25400">
                <a:solidFill>
                  <a:schemeClr val="tx1"/>
                </a:solidFill>
                <a:prstDash val="lgDash"/>
              </a:ln>
            </c:spPr>
            <c:trendlineType val="linear"/>
            <c:forward val="2"/>
            <c:backward val="2"/>
            <c:dispRSqr val="0"/>
            <c:dispEq val="0"/>
          </c:trendline>
          <c:xVal>
            <c:numRef>
              <c:f>slopes!$I$2:$I$73</c:f>
              <c:numCache>
                <c:formatCode>0.00</c:formatCode>
                <c:ptCount val="72"/>
                <c:pt idx="0">
                  <c:v>1.85</c:v>
                </c:pt>
                <c:pt idx="1">
                  <c:v>1.7799999999999998</c:v>
                </c:pt>
                <c:pt idx="2">
                  <c:v>1.75</c:v>
                </c:pt>
                <c:pt idx="3">
                  <c:v>1.69</c:v>
                </c:pt>
                <c:pt idx="4">
                  <c:v>1.5899999999999999</c:v>
                </c:pt>
                <c:pt idx="5">
                  <c:v>1.48</c:v>
                </c:pt>
                <c:pt idx="6">
                  <c:v>1.48</c:v>
                </c:pt>
                <c:pt idx="7">
                  <c:v>1.4100000000000001</c:v>
                </c:pt>
                <c:pt idx="8">
                  <c:v>1.27</c:v>
                </c:pt>
                <c:pt idx="9">
                  <c:v>0.99</c:v>
                </c:pt>
                <c:pt idx="10">
                  <c:v>0.99</c:v>
                </c:pt>
                <c:pt idx="11">
                  <c:v>0.94</c:v>
                </c:pt>
                <c:pt idx="12">
                  <c:v>0.8</c:v>
                </c:pt>
                <c:pt idx="13">
                  <c:v>0.78</c:v>
                </c:pt>
                <c:pt idx="14">
                  <c:v>0.73</c:v>
                </c:pt>
                <c:pt idx="15">
                  <c:v>0.56000000000000005</c:v>
                </c:pt>
                <c:pt idx="16">
                  <c:v>0.56000000000000005</c:v>
                </c:pt>
                <c:pt idx="17">
                  <c:v>0.56000000000000005</c:v>
                </c:pt>
                <c:pt idx="18">
                  <c:v>0.56000000000000005</c:v>
                </c:pt>
                <c:pt idx="19">
                  <c:v>0.53</c:v>
                </c:pt>
                <c:pt idx="20">
                  <c:v>0.51</c:v>
                </c:pt>
                <c:pt idx="21">
                  <c:v>0.5</c:v>
                </c:pt>
                <c:pt idx="22">
                  <c:v>0.44</c:v>
                </c:pt>
                <c:pt idx="23">
                  <c:v>0.42</c:v>
                </c:pt>
                <c:pt idx="24">
                  <c:v>0.38</c:v>
                </c:pt>
                <c:pt idx="25">
                  <c:v>0.36</c:v>
                </c:pt>
                <c:pt idx="26">
                  <c:v>0.36</c:v>
                </c:pt>
                <c:pt idx="27">
                  <c:v>0.33999999999999997</c:v>
                </c:pt>
                <c:pt idx="28">
                  <c:v>0.32</c:v>
                </c:pt>
                <c:pt idx="29">
                  <c:v>0.27</c:v>
                </c:pt>
                <c:pt idx="30">
                  <c:v>0.16999999999999998</c:v>
                </c:pt>
                <c:pt idx="31">
                  <c:v>0.16999999999999998</c:v>
                </c:pt>
                <c:pt idx="32">
                  <c:v>0.16999999999999998</c:v>
                </c:pt>
                <c:pt idx="33">
                  <c:v>0.16999999999999998</c:v>
                </c:pt>
                <c:pt idx="34">
                  <c:v>0.16999999999999998</c:v>
                </c:pt>
                <c:pt idx="35">
                  <c:v>0.11</c:v>
                </c:pt>
                <c:pt idx="36">
                  <c:v>0.09</c:v>
                </c:pt>
                <c:pt idx="37">
                  <c:v>-1.0000000000000009E-2</c:v>
                </c:pt>
                <c:pt idx="38">
                  <c:v>-7.0000000000000007E-2</c:v>
                </c:pt>
                <c:pt idx="39">
                  <c:v>-8.0000000000000016E-2</c:v>
                </c:pt>
                <c:pt idx="40">
                  <c:v>-0.19</c:v>
                </c:pt>
                <c:pt idx="41">
                  <c:v>-0.19</c:v>
                </c:pt>
                <c:pt idx="42">
                  <c:v>-0.19</c:v>
                </c:pt>
                <c:pt idx="43">
                  <c:v>-0.21000000000000002</c:v>
                </c:pt>
                <c:pt idx="44">
                  <c:v>-0.22999999999999998</c:v>
                </c:pt>
                <c:pt idx="45">
                  <c:v>-0.26</c:v>
                </c:pt>
                <c:pt idx="46">
                  <c:v>-0.36</c:v>
                </c:pt>
                <c:pt idx="47">
                  <c:v>-0.39</c:v>
                </c:pt>
                <c:pt idx="48">
                  <c:v>-0.44999999999999996</c:v>
                </c:pt>
                <c:pt idx="49">
                  <c:v>-0.51</c:v>
                </c:pt>
                <c:pt idx="50">
                  <c:v>-0.53</c:v>
                </c:pt>
                <c:pt idx="51">
                  <c:v>-0.53</c:v>
                </c:pt>
                <c:pt idx="52">
                  <c:v>-0.6</c:v>
                </c:pt>
                <c:pt idx="53">
                  <c:v>-0.61</c:v>
                </c:pt>
                <c:pt idx="54">
                  <c:v>-0.7</c:v>
                </c:pt>
                <c:pt idx="55">
                  <c:v>-0.7</c:v>
                </c:pt>
                <c:pt idx="56">
                  <c:v>-0.73</c:v>
                </c:pt>
                <c:pt idx="57">
                  <c:v>-0.87</c:v>
                </c:pt>
                <c:pt idx="58">
                  <c:v>-0.87</c:v>
                </c:pt>
                <c:pt idx="59">
                  <c:v>-0.87</c:v>
                </c:pt>
                <c:pt idx="60">
                  <c:v>-0.89</c:v>
                </c:pt>
                <c:pt idx="61">
                  <c:v>-1.0099999999999998</c:v>
                </c:pt>
                <c:pt idx="62">
                  <c:v>-1.04</c:v>
                </c:pt>
                <c:pt idx="63">
                  <c:v>-1.04</c:v>
                </c:pt>
                <c:pt idx="64">
                  <c:v>-1.1000000000000001</c:v>
                </c:pt>
                <c:pt idx="65">
                  <c:v>-1.5699999999999998</c:v>
                </c:pt>
                <c:pt idx="66">
                  <c:v>-1.7599999999999998</c:v>
                </c:pt>
                <c:pt idx="67">
                  <c:v>-1.7599999999999998</c:v>
                </c:pt>
                <c:pt idx="68">
                  <c:v>-1.9699999999999998</c:v>
                </c:pt>
                <c:pt idx="69">
                  <c:v>-2.0699999999999998</c:v>
                </c:pt>
                <c:pt idx="70">
                  <c:v>-2.19</c:v>
                </c:pt>
                <c:pt idx="71">
                  <c:v>-3.03</c:v>
                </c:pt>
              </c:numCache>
            </c:numRef>
          </c:xVal>
          <c:yVal>
            <c:numRef>
              <c:f>slopes!$L$2:$L$74</c:f>
              <c:numCache>
                <c:formatCode>0.00</c:formatCode>
                <c:ptCount val="73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0</c:v>
                </c:pt>
                <c:pt idx="10">
                  <c:v>5</c:v>
                </c:pt>
                <c:pt idx="11">
                  <c:v>5</c:v>
                </c:pt>
                <c:pt idx="12">
                  <c:v>0</c:v>
                </c:pt>
                <c:pt idx="13">
                  <c:v>5</c:v>
                </c:pt>
                <c:pt idx="14">
                  <c:v>5</c:v>
                </c:pt>
                <c:pt idx="15">
                  <c:v>2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5</c:v>
                </c:pt>
                <c:pt idx="22">
                  <c:v>3</c:v>
                </c:pt>
                <c:pt idx="23">
                  <c:v>1</c:v>
                </c:pt>
                <c:pt idx="24">
                  <c:v>2</c:v>
                </c:pt>
                <c:pt idx="25">
                  <c:v>3</c:v>
                </c:pt>
                <c:pt idx="26">
                  <c:v>2</c:v>
                </c:pt>
                <c:pt idx="27">
                  <c:v>3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3</c:v>
                </c:pt>
                <c:pt idx="32">
                  <c:v>1</c:v>
                </c:pt>
                <c:pt idx="33">
                  <c:v>5</c:v>
                </c:pt>
                <c:pt idx="34">
                  <c:v>3</c:v>
                </c:pt>
                <c:pt idx="35">
                  <c:v>4</c:v>
                </c:pt>
                <c:pt idx="36">
                  <c:v>0</c:v>
                </c:pt>
                <c:pt idx="37">
                  <c:v>0</c:v>
                </c:pt>
                <c:pt idx="38">
                  <c:v>5</c:v>
                </c:pt>
                <c:pt idx="39">
                  <c:v>1</c:v>
                </c:pt>
                <c:pt idx="40">
                  <c:v>2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3</c:v>
                </c:pt>
                <c:pt idx="48">
                  <c:v>0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4</c:v>
                </c:pt>
                <c:pt idx="56">
                  <c:v>0</c:v>
                </c:pt>
                <c:pt idx="57">
                  <c:v>0</c:v>
                </c:pt>
                <c:pt idx="58">
                  <c:v>3</c:v>
                </c:pt>
                <c:pt idx="59">
                  <c:v>5</c:v>
                </c:pt>
                <c:pt idx="60">
                  <c:v>3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2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5</c:v>
                </c:pt>
                <c:pt idx="72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C4-4BBA-93EA-1C95BBF060BA}"/>
            </c:ext>
          </c:extLst>
        </c:ser>
        <c:ser>
          <c:idx val="1"/>
          <c:order val="1"/>
          <c:tx>
            <c:v>0 minute</c:v>
          </c:tx>
          <c:spPr>
            <a:ln w="28575">
              <a:noFill/>
            </a:ln>
          </c:spPr>
          <c:marker>
            <c:symbol val="none"/>
          </c:marker>
          <c:trendline>
            <c:name>default: no video</c:name>
            <c:spPr>
              <a:ln w="25400">
                <a:solidFill>
                  <a:schemeClr val="tx1"/>
                </a:solidFill>
              </a:ln>
            </c:spPr>
            <c:trendlineType val="linear"/>
            <c:forward val="2"/>
            <c:backward val="2"/>
            <c:dispRSqr val="0"/>
            <c:dispEq val="0"/>
          </c:trendline>
          <c:xVal>
            <c:numRef>
              <c:f>slopes!$I$74:$I$148</c:f>
              <c:numCache>
                <c:formatCode>0.00</c:formatCode>
                <c:ptCount val="75"/>
                <c:pt idx="0">
                  <c:v>3.0300000000000002</c:v>
                </c:pt>
                <c:pt idx="1">
                  <c:v>1.75</c:v>
                </c:pt>
                <c:pt idx="2">
                  <c:v>1.54</c:v>
                </c:pt>
                <c:pt idx="3">
                  <c:v>1.46</c:v>
                </c:pt>
                <c:pt idx="4">
                  <c:v>1.44</c:v>
                </c:pt>
                <c:pt idx="5">
                  <c:v>1.3900000000000001</c:v>
                </c:pt>
                <c:pt idx="6">
                  <c:v>1.2200000000000002</c:v>
                </c:pt>
                <c:pt idx="7">
                  <c:v>1.1800000000000002</c:v>
                </c:pt>
                <c:pt idx="8">
                  <c:v>1.1499999999999999</c:v>
                </c:pt>
                <c:pt idx="9">
                  <c:v>1.02</c:v>
                </c:pt>
                <c:pt idx="10">
                  <c:v>0.94</c:v>
                </c:pt>
                <c:pt idx="11">
                  <c:v>0.84</c:v>
                </c:pt>
                <c:pt idx="12">
                  <c:v>0.8</c:v>
                </c:pt>
                <c:pt idx="13">
                  <c:v>0.8</c:v>
                </c:pt>
                <c:pt idx="14">
                  <c:v>0.77</c:v>
                </c:pt>
                <c:pt idx="15">
                  <c:v>0.76</c:v>
                </c:pt>
                <c:pt idx="16">
                  <c:v>0.75</c:v>
                </c:pt>
                <c:pt idx="17">
                  <c:v>0.72</c:v>
                </c:pt>
                <c:pt idx="18">
                  <c:v>0.58000000000000007</c:v>
                </c:pt>
                <c:pt idx="19">
                  <c:v>0.56000000000000005</c:v>
                </c:pt>
                <c:pt idx="20">
                  <c:v>0.56000000000000005</c:v>
                </c:pt>
                <c:pt idx="21">
                  <c:v>0.56000000000000005</c:v>
                </c:pt>
                <c:pt idx="22">
                  <c:v>0.56000000000000005</c:v>
                </c:pt>
                <c:pt idx="23">
                  <c:v>0.56000000000000005</c:v>
                </c:pt>
                <c:pt idx="24">
                  <c:v>0.47</c:v>
                </c:pt>
                <c:pt idx="25">
                  <c:v>0.36</c:v>
                </c:pt>
                <c:pt idx="26">
                  <c:v>0.36</c:v>
                </c:pt>
                <c:pt idx="27">
                  <c:v>0.36</c:v>
                </c:pt>
                <c:pt idx="28">
                  <c:v>0.36</c:v>
                </c:pt>
                <c:pt idx="29">
                  <c:v>0.31</c:v>
                </c:pt>
                <c:pt idx="30">
                  <c:v>0.27</c:v>
                </c:pt>
                <c:pt idx="31">
                  <c:v>0.19</c:v>
                </c:pt>
                <c:pt idx="32">
                  <c:v>0.18</c:v>
                </c:pt>
                <c:pt idx="33">
                  <c:v>0.16999999999999998</c:v>
                </c:pt>
                <c:pt idx="34">
                  <c:v>0.16999999999999998</c:v>
                </c:pt>
                <c:pt idx="35">
                  <c:v>0.16999999999999998</c:v>
                </c:pt>
                <c:pt idx="36">
                  <c:v>0.16999999999999998</c:v>
                </c:pt>
                <c:pt idx="37">
                  <c:v>0.16999999999999998</c:v>
                </c:pt>
                <c:pt idx="38">
                  <c:v>0.16999999999999998</c:v>
                </c:pt>
                <c:pt idx="39">
                  <c:v>0.13</c:v>
                </c:pt>
                <c:pt idx="40">
                  <c:v>6.9999999999999993E-2</c:v>
                </c:pt>
                <c:pt idx="41">
                  <c:v>0</c:v>
                </c:pt>
                <c:pt idx="42">
                  <c:v>-1.0000000000000009E-2</c:v>
                </c:pt>
                <c:pt idx="43">
                  <c:v>-1.0000000000000009E-2</c:v>
                </c:pt>
                <c:pt idx="44">
                  <c:v>-1.0000000000000009E-2</c:v>
                </c:pt>
                <c:pt idx="45">
                  <c:v>-2.0000000000000018E-2</c:v>
                </c:pt>
                <c:pt idx="46">
                  <c:v>-0.06</c:v>
                </c:pt>
                <c:pt idx="47">
                  <c:v>-0.14000000000000001</c:v>
                </c:pt>
                <c:pt idx="48">
                  <c:v>-0.15000000000000002</c:v>
                </c:pt>
                <c:pt idx="49">
                  <c:v>-0.19</c:v>
                </c:pt>
                <c:pt idx="50">
                  <c:v>-0.19</c:v>
                </c:pt>
                <c:pt idx="51">
                  <c:v>-0.19</c:v>
                </c:pt>
                <c:pt idx="52">
                  <c:v>-0.31</c:v>
                </c:pt>
                <c:pt idx="53">
                  <c:v>-0.36</c:v>
                </c:pt>
                <c:pt idx="54">
                  <c:v>-0.53</c:v>
                </c:pt>
                <c:pt idx="55">
                  <c:v>-0.7</c:v>
                </c:pt>
                <c:pt idx="56">
                  <c:v>-0.8</c:v>
                </c:pt>
                <c:pt idx="57">
                  <c:v>-0.87</c:v>
                </c:pt>
                <c:pt idx="58">
                  <c:v>-0.91</c:v>
                </c:pt>
                <c:pt idx="59">
                  <c:v>-0.97000000000000008</c:v>
                </c:pt>
                <c:pt idx="60">
                  <c:v>-1.04</c:v>
                </c:pt>
                <c:pt idx="61">
                  <c:v>-1.04</c:v>
                </c:pt>
                <c:pt idx="62">
                  <c:v>-1.04</c:v>
                </c:pt>
                <c:pt idx="63">
                  <c:v>-1.04</c:v>
                </c:pt>
                <c:pt idx="64">
                  <c:v>-1.04</c:v>
                </c:pt>
                <c:pt idx="65">
                  <c:v>-1.21</c:v>
                </c:pt>
                <c:pt idx="66">
                  <c:v>-1.21</c:v>
                </c:pt>
                <c:pt idx="67">
                  <c:v>-1.31</c:v>
                </c:pt>
                <c:pt idx="68">
                  <c:v>-1.3900000000000001</c:v>
                </c:pt>
                <c:pt idx="69">
                  <c:v>-1.46</c:v>
                </c:pt>
                <c:pt idx="70">
                  <c:v>-1.5699999999999998</c:v>
                </c:pt>
                <c:pt idx="71">
                  <c:v>-1.5899999999999999</c:v>
                </c:pt>
                <c:pt idx="72">
                  <c:v>-1.6</c:v>
                </c:pt>
                <c:pt idx="73">
                  <c:v>-1.7599999999999998</c:v>
                </c:pt>
                <c:pt idx="74">
                  <c:v>-2.11</c:v>
                </c:pt>
              </c:numCache>
            </c:numRef>
          </c:xVal>
          <c:yVal>
            <c:numRef>
              <c:f>slopes!$L$74:$L$148</c:f>
              <c:numCache>
                <c:formatCode>0.00</c:formatCode>
                <c:ptCount val="75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3</c:v>
                </c:pt>
                <c:pt idx="16">
                  <c:v>5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5</c:v>
                </c:pt>
                <c:pt idx="23">
                  <c:v>5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3</c:v>
                </c:pt>
                <c:pt idx="38">
                  <c:v>3</c:v>
                </c:pt>
                <c:pt idx="39">
                  <c:v>5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5</c:v>
                </c:pt>
                <c:pt idx="47">
                  <c:v>0</c:v>
                </c:pt>
                <c:pt idx="48">
                  <c:v>1</c:v>
                </c:pt>
                <c:pt idx="49">
                  <c:v>3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3</c:v>
                </c:pt>
                <c:pt idx="56">
                  <c:v>2</c:v>
                </c:pt>
                <c:pt idx="57">
                  <c:v>5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3</c:v>
                </c:pt>
                <c:pt idx="66">
                  <c:v>1</c:v>
                </c:pt>
                <c:pt idx="67">
                  <c:v>0</c:v>
                </c:pt>
                <c:pt idx="68">
                  <c:v>1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5</c:v>
                </c:pt>
                <c:pt idx="73">
                  <c:v>0</c:v>
                </c:pt>
                <c:pt idx="7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C4-4BBA-93EA-1C95BBF06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855936"/>
        <c:axId val="184870016"/>
      </c:scatterChart>
      <c:valAx>
        <c:axId val="184855936"/>
        <c:scaling>
          <c:orientation val="minMax"/>
          <c:max val="3"/>
          <c:min val="-2"/>
        </c:scaling>
        <c:delete val="0"/>
        <c:axPos val="b"/>
        <c:numFmt formatCode="0.0" sourceLinked="0"/>
        <c:majorTickMark val="none"/>
        <c:minorTickMark val="none"/>
        <c:tickLblPos val="none"/>
        <c:crossAx val="184870016"/>
        <c:crosses val="autoZero"/>
        <c:crossBetween val="midCat"/>
      </c:valAx>
      <c:valAx>
        <c:axId val="184870016"/>
        <c:scaling>
          <c:orientation val="minMax"/>
          <c:max val="4"/>
          <c:min val="0"/>
        </c:scaling>
        <c:delete val="0"/>
        <c:axPos val="l"/>
        <c:numFmt formatCode="0" sourceLinked="0"/>
        <c:majorTickMark val="none"/>
        <c:minorTickMark val="none"/>
        <c:tickLblPos val="none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4855936"/>
        <c:crossesAt val="-3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78835978836E-3"/>
          <c:y val="8.0634920634920629E-2"/>
          <c:w val="0.92608465608465607"/>
          <c:h val="0.889126984126984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E6007E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ArnRanKai!$D$181:$D$358</c:f>
              <c:numCache>
                <c:formatCode>0.00</c:formatCode>
                <c:ptCount val="178"/>
                <c:pt idx="0">
                  <c:v>0.26</c:v>
                </c:pt>
                <c:pt idx="1">
                  <c:v>-0.84</c:v>
                </c:pt>
                <c:pt idx="2">
                  <c:v>0.26</c:v>
                </c:pt>
                <c:pt idx="3">
                  <c:v>0.73</c:v>
                </c:pt>
                <c:pt idx="4">
                  <c:v>0.42</c:v>
                </c:pt>
                <c:pt idx="5">
                  <c:v>0.26</c:v>
                </c:pt>
                <c:pt idx="6">
                  <c:v>0.5</c:v>
                </c:pt>
                <c:pt idx="7">
                  <c:v>0.4</c:v>
                </c:pt>
                <c:pt idx="8">
                  <c:v>-0.43</c:v>
                </c:pt>
                <c:pt idx="9">
                  <c:v>0.5</c:v>
                </c:pt>
                <c:pt idx="10">
                  <c:v>-1.33</c:v>
                </c:pt>
                <c:pt idx="11">
                  <c:v>0.73</c:v>
                </c:pt>
                <c:pt idx="12">
                  <c:v>-1.1000000000000001</c:v>
                </c:pt>
                <c:pt idx="13">
                  <c:v>-0.43</c:v>
                </c:pt>
                <c:pt idx="14">
                  <c:v>0.56000000000000005</c:v>
                </c:pt>
                <c:pt idx="15">
                  <c:v>-0.43</c:v>
                </c:pt>
                <c:pt idx="16">
                  <c:v>-1.1599999999999999</c:v>
                </c:pt>
                <c:pt idx="17">
                  <c:v>-0.43</c:v>
                </c:pt>
                <c:pt idx="18">
                  <c:v>-0.48</c:v>
                </c:pt>
                <c:pt idx="19">
                  <c:v>1.3</c:v>
                </c:pt>
                <c:pt idx="20">
                  <c:v>0.82</c:v>
                </c:pt>
                <c:pt idx="21">
                  <c:v>-0.96</c:v>
                </c:pt>
                <c:pt idx="22">
                  <c:v>-0.84</c:v>
                </c:pt>
                <c:pt idx="23">
                  <c:v>-0.25</c:v>
                </c:pt>
                <c:pt idx="24">
                  <c:v>-0.1</c:v>
                </c:pt>
                <c:pt idx="25">
                  <c:v>0.26</c:v>
                </c:pt>
                <c:pt idx="26">
                  <c:v>-0.55000000000000004</c:v>
                </c:pt>
                <c:pt idx="27">
                  <c:v>0.26</c:v>
                </c:pt>
                <c:pt idx="28">
                  <c:v>-0.18</c:v>
                </c:pt>
                <c:pt idx="29">
                  <c:v>0.06</c:v>
                </c:pt>
                <c:pt idx="30">
                  <c:v>0.26</c:v>
                </c:pt>
                <c:pt idx="31">
                  <c:v>1.58</c:v>
                </c:pt>
                <c:pt idx="32">
                  <c:v>-0.14000000000000001</c:v>
                </c:pt>
                <c:pt idx="33">
                  <c:v>-0.71</c:v>
                </c:pt>
                <c:pt idx="34">
                  <c:v>-0.18</c:v>
                </c:pt>
                <c:pt idx="35">
                  <c:v>1.77</c:v>
                </c:pt>
                <c:pt idx="36">
                  <c:v>-0.47</c:v>
                </c:pt>
                <c:pt idx="37">
                  <c:v>0.75</c:v>
                </c:pt>
                <c:pt idx="38">
                  <c:v>-0.66</c:v>
                </c:pt>
                <c:pt idx="39">
                  <c:v>-0.2</c:v>
                </c:pt>
                <c:pt idx="40">
                  <c:v>0.02</c:v>
                </c:pt>
                <c:pt idx="41">
                  <c:v>2.12</c:v>
                </c:pt>
                <c:pt idx="42">
                  <c:v>1.41</c:v>
                </c:pt>
                <c:pt idx="43">
                  <c:v>0.27</c:v>
                </c:pt>
                <c:pt idx="44">
                  <c:v>0.02</c:v>
                </c:pt>
                <c:pt idx="45">
                  <c:v>0.92</c:v>
                </c:pt>
                <c:pt idx="46">
                  <c:v>0.35</c:v>
                </c:pt>
                <c:pt idx="47">
                  <c:v>1.59</c:v>
                </c:pt>
                <c:pt idx="48">
                  <c:v>-0.43</c:v>
                </c:pt>
                <c:pt idx="49">
                  <c:v>0.06</c:v>
                </c:pt>
                <c:pt idx="50">
                  <c:v>0.82</c:v>
                </c:pt>
                <c:pt idx="51">
                  <c:v>1.43</c:v>
                </c:pt>
                <c:pt idx="52">
                  <c:v>-0.64</c:v>
                </c:pt>
                <c:pt idx="53">
                  <c:v>0.02</c:v>
                </c:pt>
                <c:pt idx="54">
                  <c:v>0.26</c:v>
                </c:pt>
                <c:pt idx="55">
                  <c:v>0.19</c:v>
                </c:pt>
                <c:pt idx="56">
                  <c:v>0.87</c:v>
                </c:pt>
                <c:pt idx="57">
                  <c:v>0.8</c:v>
                </c:pt>
                <c:pt idx="58">
                  <c:v>0.75</c:v>
                </c:pt>
                <c:pt idx="59">
                  <c:v>-0.88</c:v>
                </c:pt>
                <c:pt idx="60">
                  <c:v>1.44</c:v>
                </c:pt>
                <c:pt idx="61">
                  <c:v>1.1200000000000001</c:v>
                </c:pt>
                <c:pt idx="62">
                  <c:v>-1.63</c:v>
                </c:pt>
                <c:pt idx="63">
                  <c:v>0.26</c:v>
                </c:pt>
                <c:pt idx="64">
                  <c:v>1.3</c:v>
                </c:pt>
                <c:pt idx="65">
                  <c:v>-0.66</c:v>
                </c:pt>
                <c:pt idx="66">
                  <c:v>-0.3</c:v>
                </c:pt>
                <c:pt idx="67">
                  <c:v>1.01</c:v>
                </c:pt>
                <c:pt idx="68">
                  <c:v>0.02</c:v>
                </c:pt>
                <c:pt idx="69">
                  <c:v>0.3</c:v>
                </c:pt>
                <c:pt idx="70">
                  <c:v>0.66</c:v>
                </c:pt>
                <c:pt idx="71">
                  <c:v>0.48</c:v>
                </c:pt>
                <c:pt idx="72">
                  <c:v>-0.54</c:v>
                </c:pt>
                <c:pt idx="73">
                  <c:v>0.5</c:v>
                </c:pt>
                <c:pt idx="74">
                  <c:v>-0.66</c:v>
                </c:pt>
                <c:pt idx="75">
                  <c:v>0.02</c:v>
                </c:pt>
                <c:pt idx="76">
                  <c:v>1.72</c:v>
                </c:pt>
                <c:pt idx="77">
                  <c:v>2.16</c:v>
                </c:pt>
                <c:pt idx="78">
                  <c:v>0.02</c:v>
                </c:pt>
                <c:pt idx="79">
                  <c:v>0.06</c:v>
                </c:pt>
                <c:pt idx="80">
                  <c:v>0.72</c:v>
                </c:pt>
                <c:pt idx="81">
                  <c:v>-0.56999999999999995</c:v>
                </c:pt>
                <c:pt idx="82">
                  <c:v>0.26</c:v>
                </c:pt>
                <c:pt idx="83">
                  <c:v>-0.46</c:v>
                </c:pt>
                <c:pt idx="84">
                  <c:v>0.5</c:v>
                </c:pt>
                <c:pt idx="85">
                  <c:v>-0.43</c:v>
                </c:pt>
                <c:pt idx="86">
                  <c:v>1.61</c:v>
                </c:pt>
                <c:pt idx="87">
                  <c:v>1.3</c:v>
                </c:pt>
                <c:pt idx="88">
                  <c:v>0.02</c:v>
                </c:pt>
                <c:pt idx="89">
                  <c:v>-1.86</c:v>
                </c:pt>
                <c:pt idx="90">
                  <c:v>0.3</c:v>
                </c:pt>
                <c:pt idx="91">
                  <c:v>-0.41</c:v>
                </c:pt>
                <c:pt idx="92">
                  <c:v>1.55</c:v>
                </c:pt>
                <c:pt idx="93">
                  <c:v>-0.2</c:v>
                </c:pt>
                <c:pt idx="94">
                  <c:v>-1.34</c:v>
                </c:pt>
                <c:pt idx="95">
                  <c:v>1.75</c:v>
                </c:pt>
                <c:pt idx="96">
                  <c:v>0.02</c:v>
                </c:pt>
                <c:pt idx="97">
                  <c:v>0.3</c:v>
                </c:pt>
                <c:pt idx="98">
                  <c:v>-0.2</c:v>
                </c:pt>
                <c:pt idx="99">
                  <c:v>0.77</c:v>
                </c:pt>
                <c:pt idx="100">
                  <c:v>-0.32</c:v>
                </c:pt>
                <c:pt idx="101">
                  <c:v>-0.47</c:v>
                </c:pt>
                <c:pt idx="102">
                  <c:v>0.02</c:v>
                </c:pt>
                <c:pt idx="103">
                  <c:v>-0.88</c:v>
                </c:pt>
                <c:pt idx="104">
                  <c:v>-1.1200000000000001</c:v>
                </c:pt>
                <c:pt idx="105">
                  <c:v>0.5</c:v>
                </c:pt>
                <c:pt idx="106">
                  <c:v>-0.43</c:v>
                </c:pt>
                <c:pt idx="107">
                  <c:v>-1.19</c:v>
                </c:pt>
                <c:pt idx="108">
                  <c:v>-1.93</c:v>
                </c:pt>
                <c:pt idx="109">
                  <c:v>0.89</c:v>
                </c:pt>
                <c:pt idx="110">
                  <c:v>0.36</c:v>
                </c:pt>
                <c:pt idx="111">
                  <c:v>-0.66</c:v>
                </c:pt>
                <c:pt idx="112">
                  <c:v>-0.31</c:v>
                </c:pt>
                <c:pt idx="113">
                  <c:v>-0.1</c:v>
                </c:pt>
                <c:pt idx="114">
                  <c:v>-0.2</c:v>
                </c:pt>
                <c:pt idx="115">
                  <c:v>0.8</c:v>
                </c:pt>
                <c:pt idx="116">
                  <c:v>-0.22</c:v>
                </c:pt>
                <c:pt idx="117">
                  <c:v>-0.2</c:v>
                </c:pt>
                <c:pt idx="118">
                  <c:v>-0.82</c:v>
                </c:pt>
                <c:pt idx="119">
                  <c:v>-0.2</c:v>
                </c:pt>
                <c:pt idx="120">
                  <c:v>-0.52</c:v>
                </c:pt>
                <c:pt idx="121">
                  <c:v>1.1100000000000001</c:v>
                </c:pt>
                <c:pt idx="122">
                  <c:v>0.02</c:v>
                </c:pt>
                <c:pt idx="123">
                  <c:v>0.02</c:v>
                </c:pt>
                <c:pt idx="124">
                  <c:v>-0.76</c:v>
                </c:pt>
                <c:pt idx="125">
                  <c:v>-1</c:v>
                </c:pt>
                <c:pt idx="126">
                  <c:v>-0.57999999999999996</c:v>
                </c:pt>
                <c:pt idx="127">
                  <c:v>1.2</c:v>
                </c:pt>
                <c:pt idx="128">
                  <c:v>0.27</c:v>
                </c:pt>
                <c:pt idx="129">
                  <c:v>0.02</c:v>
                </c:pt>
                <c:pt idx="130">
                  <c:v>1.1100000000000001</c:v>
                </c:pt>
                <c:pt idx="131">
                  <c:v>0.26</c:v>
                </c:pt>
                <c:pt idx="132">
                  <c:v>-1.1200000000000001</c:v>
                </c:pt>
                <c:pt idx="133">
                  <c:v>0.66</c:v>
                </c:pt>
                <c:pt idx="134">
                  <c:v>0.88</c:v>
                </c:pt>
                <c:pt idx="135">
                  <c:v>1.1100000000000001</c:v>
                </c:pt>
                <c:pt idx="136">
                  <c:v>0.26</c:v>
                </c:pt>
                <c:pt idx="137">
                  <c:v>2.95</c:v>
                </c:pt>
                <c:pt idx="138">
                  <c:v>-2.27</c:v>
                </c:pt>
                <c:pt idx="139">
                  <c:v>1.43</c:v>
                </c:pt>
                <c:pt idx="140">
                  <c:v>-1.28</c:v>
                </c:pt>
                <c:pt idx="141">
                  <c:v>-0.52</c:v>
                </c:pt>
                <c:pt idx="142">
                  <c:v>-0.66</c:v>
                </c:pt>
                <c:pt idx="143">
                  <c:v>-0.01</c:v>
                </c:pt>
                <c:pt idx="144">
                  <c:v>-1.63</c:v>
                </c:pt>
                <c:pt idx="145">
                  <c:v>0.46</c:v>
                </c:pt>
                <c:pt idx="146">
                  <c:v>1.02</c:v>
                </c:pt>
                <c:pt idx="147">
                  <c:v>1.77</c:v>
                </c:pt>
                <c:pt idx="148">
                  <c:v>0.18</c:v>
                </c:pt>
                <c:pt idx="149">
                  <c:v>0.5</c:v>
                </c:pt>
                <c:pt idx="150">
                  <c:v>-0.8</c:v>
                </c:pt>
                <c:pt idx="151">
                  <c:v>0.26</c:v>
                </c:pt>
                <c:pt idx="152">
                  <c:v>0.75</c:v>
                </c:pt>
                <c:pt idx="153">
                  <c:v>1.1299999999999999</c:v>
                </c:pt>
                <c:pt idx="154">
                  <c:v>-0.43</c:v>
                </c:pt>
                <c:pt idx="155">
                  <c:v>-1.1100000000000001</c:v>
                </c:pt>
                <c:pt idx="156">
                  <c:v>-0.88</c:v>
                </c:pt>
                <c:pt idx="157">
                  <c:v>0.56000000000000005</c:v>
                </c:pt>
                <c:pt idx="158">
                  <c:v>-0.1</c:v>
                </c:pt>
                <c:pt idx="159">
                  <c:v>-0.43</c:v>
                </c:pt>
                <c:pt idx="160">
                  <c:v>0.02</c:v>
                </c:pt>
                <c:pt idx="161">
                  <c:v>-0.18</c:v>
                </c:pt>
                <c:pt idx="162">
                  <c:v>-0.28000000000000003</c:v>
                </c:pt>
                <c:pt idx="163">
                  <c:v>0.26</c:v>
                </c:pt>
                <c:pt idx="164">
                  <c:v>-0.43</c:v>
                </c:pt>
                <c:pt idx="165">
                  <c:v>0.02</c:v>
                </c:pt>
                <c:pt idx="166">
                  <c:v>-1.95</c:v>
                </c:pt>
                <c:pt idx="167">
                  <c:v>-0.14000000000000001</c:v>
                </c:pt>
                <c:pt idx="168">
                  <c:v>-0.43</c:v>
                </c:pt>
                <c:pt idx="169">
                  <c:v>0.75</c:v>
                </c:pt>
                <c:pt idx="170">
                  <c:v>-0.2</c:v>
                </c:pt>
                <c:pt idx="171">
                  <c:v>-1.63</c:v>
                </c:pt>
                <c:pt idx="172">
                  <c:v>-0.66</c:v>
                </c:pt>
                <c:pt idx="173">
                  <c:v>0.05</c:v>
                </c:pt>
                <c:pt idx="174">
                  <c:v>1.87</c:v>
                </c:pt>
                <c:pt idx="175">
                  <c:v>0.69</c:v>
                </c:pt>
                <c:pt idx="176">
                  <c:v>-1.1200000000000001</c:v>
                </c:pt>
                <c:pt idx="177">
                  <c:v>0.28999999999999998</c:v>
                </c:pt>
              </c:numCache>
            </c:numRef>
          </c:xVal>
          <c:yVal>
            <c:numRef>
              <c:f>ArnRanKai!$G$181:$G$358</c:f>
              <c:numCache>
                <c:formatCode>0.00</c:formatCode>
                <c:ptCount val="178"/>
                <c:pt idx="0">
                  <c:v>7.7142857142857144</c:v>
                </c:pt>
                <c:pt idx="1">
                  <c:v>6.4285714285714288</c:v>
                </c:pt>
                <c:pt idx="2">
                  <c:v>6.1428571428571432</c:v>
                </c:pt>
                <c:pt idx="3">
                  <c:v>8</c:v>
                </c:pt>
                <c:pt idx="4">
                  <c:v>8</c:v>
                </c:pt>
                <c:pt idx="5">
                  <c:v>5.8571428571428568</c:v>
                </c:pt>
                <c:pt idx="6">
                  <c:v>7.1428571428571432</c:v>
                </c:pt>
                <c:pt idx="7">
                  <c:v>7.1428571428571432</c:v>
                </c:pt>
                <c:pt idx="8">
                  <c:v>7.4285714285714288</c:v>
                </c:pt>
                <c:pt idx="9">
                  <c:v>7.1428571428571432</c:v>
                </c:pt>
                <c:pt idx="10">
                  <c:v>8.1428571428571423</c:v>
                </c:pt>
                <c:pt idx="11">
                  <c:v>7.5714285714285712</c:v>
                </c:pt>
                <c:pt idx="12">
                  <c:v>6.2857142857142856</c:v>
                </c:pt>
                <c:pt idx="13">
                  <c:v>6.7142857142857144</c:v>
                </c:pt>
                <c:pt idx="14">
                  <c:v>5.5714285714285712</c:v>
                </c:pt>
                <c:pt idx="15">
                  <c:v>5.5714285714285712</c:v>
                </c:pt>
                <c:pt idx="16">
                  <c:v>5.5714285714285712</c:v>
                </c:pt>
                <c:pt idx="17">
                  <c:v>6.4285714285714288</c:v>
                </c:pt>
                <c:pt idx="18">
                  <c:v>7.1428571428571432</c:v>
                </c:pt>
                <c:pt idx="19">
                  <c:v>6.5714285714285712</c:v>
                </c:pt>
                <c:pt idx="20">
                  <c:v>6.1428571428571432</c:v>
                </c:pt>
                <c:pt idx="21">
                  <c:v>6.4285714285714288</c:v>
                </c:pt>
                <c:pt idx="22">
                  <c:v>7.2857142857142856</c:v>
                </c:pt>
                <c:pt idx="23">
                  <c:v>6.8571428571428568</c:v>
                </c:pt>
                <c:pt idx="24">
                  <c:v>9</c:v>
                </c:pt>
                <c:pt idx="25">
                  <c:v>7</c:v>
                </c:pt>
                <c:pt idx="26">
                  <c:v>6</c:v>
                </c:pt>
                <c:pt idx="27">
                  <c:v>7.1428571428571432</c:v>
                </c:pt>
                <c:pt idx="28">
                  <c:v>8.1428571428571423</c:v>
                </c:pt>
                <c:pt idx="29">
                  <c:v>8.8571428571428577</c:v>
                </c:pt>
                <c:pt idx="30">
                  <c:v>9</c:v>
                </c:pt>
                <c:pt idx="31">
                  <c:v>7.1428571428571432</c:v>
                </c:pt>
                <c:pt idx="32">
                  <c:v>7.1428571428571432</c:v>
                </c:pt>
                <c:pt idx="33">
                  <c:v>6</c:v>
                </c:pt>
                <c:pt idx="34">
                  <c:v>7.2857142857142856</c:v>
                </c:pt>
                <c:pt idx="35">
                  <c:v>6.4285714285714288</c:v>
                </c:pt>
                <c:pt idx="36">
                  <c:v>5.2857142857142856</c:v>
                </c:pt>
                <c:pt idx="37">
                  <c:v>6.1428571428571432</c:v>
                </c:pt>
                <c:pt idx="38">
                  <c:v>6.4285714285714288</c:v>
                </c:pt>
                <c:pt idx="39">
                  <c:v>6.8571428571428568</c:v>
                </c:pt>
                <c:pt idx="40">
                  <c:v>7.1428571428571432</c:v>
                </c:pt>
                <c:pt idx="41">
                  <c:v>6.8571428571428568</c:v>
                </c:pt>
                <c:pt idx="42">
                  <c:v>8.1428571428571423</c:v>
                </c:pt>
                <c:pt idx="43">
                  <c:v>7.1428571428571432</c:v>
                </c:pt>
                <c:pt idx="44">
                  <c:v>7.5714285714285712</c:v>
                </c:pt>
                <c:pt idx="45">
                  <c:v>5.8571428571428568</c:v>
                </c:pt>
                <c:pt idx="46">
                  <c:v>6.4285714285714288</c:v>
                </c:pt>
                <c:pt idx="47">
                  <c:v>6.7142857142857144</c:v>
                </c:pt>
                <c:pt idx="48">
                  <c:v>8</c:v>
                </c:pt>
                <c:pt idx="49">
                  <c:v>6.1428571428571432</c:v>
                </c:pt>
                <c:pt idx="50">
                  <c:v>6.2857142857142856</c:v>
                </c:pt>
                <c:pt idx="51">
                  <c:v>8.5714285714285712</c:v>
                </c:pt>
                <c:pt idx="52">
                  <c:v>7.1428571428571432</c:v>
                </c:pt>
                <c:pt idx="53">
                  <c:v>7.1428571428571432</c:v>
                </c:pt>
                <c:pt idx="54">
                  <c:v>7</c:v>
                </c:pt>
                <c:pt idx="55">
                  <c:v>7.4285714285714288</c:v>
                </c:pt>
                <c:pt idx="56">
                  <c:v>7.7142857142857144</c:v>
                </c:pt>
                <c:pt idx="57">
                  <c:v>7.7142857142857144</c:v>
                </c:pt>
                <c:pt idx="58">
                  <c:v>6.7142857142857144</c:v>
                </c:pt>
                <c:pt idx="59">
                  <c:v>7.5714285714285712</c:v>
                </c:pt>
                <c:pt idx="60">
                  <c:v>8.8571428571428577</c:v>
                </c:pt>
                <c:pt idx="61">
                  <c:v>7.7142857142857144</c:v>
                </c:pt>
                <c:pt idx="62">
                  <c:v>8.1428571428571423</c:v>
                </c:pt>
                <c:pt idx="63">
                  <c:v>8</c:v>
                </c:pt>
                <c:pt idx="64">
                  <c:v>8</c:v>
                </c:pt>
                <c:pt idx="65">
                  <c:v>8.2857142857142865</c:v>
                </c:pt>
                <c:pt idx="66">
                  <c:v>7.1428571428571432</c:v>
                </c:pt>
                <c:pt idx="67">
                  <c:v>8.2857142857142865</c:v>
                </c:pt>
                <c:pt idx="68">
                  <c:v>6.7142857142857144</c:v>
                </c:pt>
                <c:pt idx="69">
                  <c:v>5.1428571428571432</c:v>
                </c:pt>
                <c:pt idx="70">
                  <c:v>7.7142857142857144</c:v>
                </c:pt>
                <c:pt idx="71">
                  <c:v>6.1428571428571432</c:v>
                </c:pt>
                <c:pt idx="72">
                  <c:v>6.7142857142857144</c:v>
                </c:pt>
                <c:pt idx="73">
                  <c:v>8.2857142857142865</c:v>
                </c:pt>
                <c:pt idx="74">
                  <c:v>6.8571428571428568</c:v>
                </c:pt>
                <c:pt idx="75">
                  <c:v>5.5714285714285712</c:v>
                </c:pt>
                <c:pt idx="76">
                  <c:v>7</c:v>
                </c:pt>
                <c:pt idx="77">
                  <c:v>8</c:v>
                </c:pt>
                <c:pt idx="78">
                  <c:v>6.7142857142857144</c:v>
                </c:pt>
                <c:pt idx="79">
                  <c:v>7.5714285714285712</c:v>
                </c:pt>
                <c:pt idx="80">
                  <c:v>6.7142857142857144</c:v>
                </c:pt>
                <c:pt idx="81">
                  <c:v>7</c:v>
                </c:pt>
                <c:pt idx="82">
                  <c:v>7.5714285714285712</c:v>
                </c:pt>
                <c:pt idx="83">
                  <c:v>6.7142857142857144</c:v>
                </c:pt>
                <c:pt idx="84">
                  <c:v>7.5</c:v>
                </c:pt>
                <c:pt idx="85">
                  <c:v>6.2857142857142856</c:v>
                </c:pt>
                <c:pt idx="86">
                  <c:v>8.4285714285714288</c:v>
                </c:pt>
                <c:pt idx="87">
                  <c:v>5.8571428571428568</c:v>
                </c:pt>
                <c:pt idx="88">
                  <c:v>7.5714285714285712</c:v>
                </c:pt>
                <c:pt idx="89">
                  <c:v>7.2857142857142856</c:v>
                </c:pt>
                <c:pt idx="90">
                  <c:v>6</c:v>
                </c:pt>
                <c:pt idx="91">
                  <c:v>8.1428571428571423</c:v>
                </c:pt>
                <c:pt idx="92">
                  <c:v>7.4285714285714288</c:v>
                </c:pt>
                <c:pt idx="93">
                  <c:v>4.5714285714285712</c:v>
                </c:pt>
                <c:pt idx="94">
                  <c:v>6.7142857142857144</c:v>
                </c:pt>
                <c:pt idx="95">
                  <c:v>5.7142857142857144</c:v>
                </c:pt>
                <c:pt idx="96">
                  <c:v>5.8571428571428568</c:v>
                </c:pt>
                <c:pt idx="97">
                  <c:v>6.4285714285714288</c:v>
                </c:pt>
                <c:pt idx="98">
                  <c:v>5.4285714285714288</c:v>
                </c:pt>
                <c:pt idx="99">
                  <c:v>7.5714285714285712</c:v>
                </c:pt>
                <c:pt idx="100">
                  <c:v>6.1428571428571432</c:v>
                </c:pt>
                <c:pt idx="101">
                  <c:v>6.5714285714285712</c:v>
                </c:pt>
                <c:pt idx="102">
                  <c:v>8</c:v>
                </c:pt>
                <c:pt idx="103">
                  <c:v>6.8571428571428568</c:v>
                </c:pt>
                <c:pt idx="104">
                  <c:v>6.7142857142857144</c:v>
                </c:pt>
                <c:pt idx="105">
                  <c:v>6.8571428571428568</c:v>
                </c:pt>
                <c:pt idx="106">
                  <c:v>8.2857142857142865</c:v>
                </c:pt>
                <c:pt idx="107">
                  <c:v>7.8571428571428568</c:v>
                </c:pt>
                <c:pt idx="108">
                  <c:v>7.4285714285714288</c:v>
                </c:pt>
                <c:pt idx="109">
                  <c:v>5.5714285714285712</c:v>
                </c:pt>
                <c:pt idx="110">
                  <c:v>5.4285714285714288</c:v>
                </c:pt>
                <c:pt idx="111">
                  <c:v>5</c:v>
                </c:pt>
                <c:pt idx="112">
                  <c:v>6.4285714285714288</c:v>
                </c:pt>
                <c:pt idx="113">
                  <c:v>7.5714285714285712</c:v>
                </c:pt>
                <c:pt idx="114">
                  <c:v>7.1428571428571432</c:v>
                </c:pt>
                <c:pt idx="115">
                  <c:v>7.4285714285714288</c:v>
                </c:pt>
                <c:pt idx="116">
                  <c:v>5.8571428571428568</c:v>
                </c:pt>
                <c:pt idx="117">
                  <c:v>7.4285714285714288</c:v>
                </c:pt>
                <c:pt idx="118">
                  <c:v>5.5714285714285712</c:v>
                </c:pt>
                <c:pt idx="119">
                  <c:v>6.8571428571428568</c:v>
                </c:pt>
                <c:pt idx="120">
                  <c:v>6.7142857142857144</c:v>
                </c:pt>
                <c:pt idx="121">
                  <c:v>7.8571428571428568</c:v>
                </c:pt>
                <c:pt idx="122">
                  <c:v>7.2857142857142856</c:v>
                </c:pt>
                <c:pt idx="123">
                  <c:v>6.8571428571428568</c:v>
                </c:pt>
                <c:pt idx="124">
                  <c:v>5.5714285714285712</c:v>
                </c:pt>
                <c:pt idx="125">
                  <c:v>5</c:v>
                </c:pt>
                <c:pt idx="126">
                  <c:v>6.8571428571428568</c:v>
                </c:pt>
                <c:pt idx="127">
                  <c:v>8.1428571428571423</c:v>
                </c:pt>
                <c:pt idx="128">
                  <c:v>7.5714285714285712</c:v>
                </c:pt>
                <c:pt idx="129">
                  <c:v>7.7142857142857144</c:v>
                </c:pt>
                <c:pt idx="130">
                  <c:v>8</c:v>
                </c:pt>
                <c:pt idx="131">
                  <c:v>7.4285714285714288</c:v>
                </c:pt>
                <c:pt idx="132">
                  <c:v>6.1428571428571432</c:v>
                </c:pt>
                <c:pt idx="133">
                  <c:v>7.1428571428571432</c:v>
                </c:pt>
                <c:pt idx="134">
                  <c:v>8.8571428571428577</c:v>
                </c:pt>
                <c:pt idx="135">
                  <c:v>8</c:v>
                </c:pt>
                <c:pt idx="136">
                  <c:v>8.8571428571428577</c:v>
                </c:pt>
                <c:pt idx="137">
                  <c:v>9</c:v>
                </c:pt>
                <c:pt idx="138">
                  <c:v>7.4285714285714288</c:v>
                </c:pt>
                <c:pt idx="139">
                  <c:v>7</c:v>
                </c:pt>
                <c:pt idx="140">
                  <c:v>6.5714285714285712</c:v>
                </c:pt>
                <c:pt idx="141">
                  <c:v>7.4285714285714288</c:v>
                </c:pt>
                <c:pt idx="142">
                  <c:v>6.1428571428571432</c:v>
                </c:pt>
                <c:pt idx="143">
                  <c:v>6.1428571428571432</c:v>
                </c:pt>
                <c:pt idx="144">
                  <c:v>5</c:v>
                </c:pt>
                <c:pt idx="145">
                  <c:v>7</c:v>
                </c:pt>
                <c:pt idx="146">
                  <c:v>8.8571428571428577</c:v>
                </c:pt>
                <c:pt idx="147">
                  <c:v>7.7142857142857144</c:v>
                </c:pt>
                <c:pt idx="148">
                  <c:v>8.4285714285714288</c:v>
                </c:pt>
                <c:pt idx="149">
                  <c:v>7</c:v>
                </c:pt>
                <c:pt idx="150">
                  <c:v>6.2857142857142856</c:v>
                </c:pt>
                <c:pt idx="151">
                  <c:v>7.5714285714285712</c:v>
                </c:pt>
                <c:pt idx="152">
                  <c:v>7.1428571428571432</c:v>
                </c:pt>
                <c:pt idx="153">
                  <c:v>7.7142857142857144</c:v>
                </c:pt>
                <c:pt idx="154">
                  <c:v>7.1428571428571432</c:v>
                </c:pt>
                <c:pt idx="155">
                  <c:v>5.7142857142857144</c:v>
                </c:pt>
                <c:pt idx="156">
                  <c:v>7</c:v>
                </c:pt>
                <c:pt idx="157">
                  <c:v>8.1428571428571423</c:v>
                </c:pt>
                <c:pt idx="158">
                  <c:v>6.5714285714285712</c:v>
                </c:pt>
                <c:pt idx="159">
                  <c:v>7.2857142857142856</c:v>
                </c:pt>
                <c:pt idx="160">
                  <c:v>5.2857142857142856</c:v>
                </c:pt>
                <c:pt idx="161">
                  <c:v>6.5714285714285712</c:v>
                </c:pt>
                <c:pt idx="162">
                  <c:v>6.4285714285714288</c:v>
                </c:pt>
                <c:pt idx="163">
                  <c:v>8.7142857142857135</c:v>
                </c:pt>
                <c:pt idx="164">
                  <c:v>6.4285714285714288</c:v>
                </c:pt>
                <c:pt idx="165">
                  <c:v>7.7142857142857144</c:v>
                </c:pt>
                <c:pt idx="166">
                  <c:v>7</c:v>
                </c:pt>
                <c:pt idx="167">
                  <c:v>6.7142857142857144</c:v>
                </c:pt>
                <c:pt idx="168">
                  <c:v>6.2857142857142856</c:v>
                </c:pt>
                <c:pt idx="169">
                  <c:v>7.5714285714285712</c:v>
                </c:pt>
                <c:pt idx="170">
                  <c:v>7.2857142857142856</c:v>
                </c:pt>
                <c:pt idx="171">
                  <c:v>5.8571428571428568</c:v>
                </c:pt>
                <c:pt idx="172">
                  <c:v>7.7142857142857144</c:v>
                </c:pt>
                <c:pt idx="173">
                  <c:v>6.7142857142857144</c:v>
                </c:pt>
                <c:pt idx="174">
                  <c:v>8.4285714285714288</c:v>
                </c:pt>
                <c:pt idx="175">
                  <c:v>6.2857142857142856</c:v>
                </c:pt>
                <c:pt idx="176">
                  <c:v>4.2857142857142856</c:v>
                </c:pt>
                <c:pt idx="177">
                  <c:v>6.7142857142857144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86-403F-B606-3D75F030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713096"/>
        <c:axId val="765720544"/>
      </c:scatterChart>
      <c:valAx>
        <c:axId val="765713096"/>
        <c:scaling>
          <c:orientation val="minMax"/>
          <c:max val="3"/>
          <c:min val="-3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20544"/>
        <c:crosses val="autoZero"/>
        <c:crossBetween val="midCat"/>
        <c:majorUnit val="1"/>
      </c:valAx>
      <c:valAx>
        <c:axId val="765720544"/>
        <c:scaling>
          <c:orientation val="minMax"/>
          <c:max val="9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13096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E6007E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ArnRanKai!$D$359:$D$577</c:f>
              <c:numCache>
                <c:formatCode>0.00</c:formatCode>
                <c:ptCount val="219"/>
                <c:pt idx="0">
                  <c:v>-0.31</c:v>
                </c:pt>
                <c:pt idx="1">
                  <c:v>0.86</c:v>
                </c:pt>
                <c:pt idx="2">
                  <c:v>-0.28999999999999998</c:v>
                </c:pt>
                <c:pt idx="3">
                  <c:v>-1.07</c:v>
                </c:pt>
                <c:pt idx="4">
                  <c:v>-7.0000000000000007E-2</c:v>
                </c:pt>
                <c:pt idx="5">
                  <c:v>1.1000000000000001</c:v>
                </c:pt>
                <c:pt idx="6">
                  <c:v>0.62</c:v>
                </c:pt>
                <c:pt idx="7">
                  <c:v>0.86</c:v>
                </c:pt>
                <c:pt idx="8">
                  <c:v>1.1000000000000001</c:v>
                </c:pt>
                <c:pt idx="9">
                  <c:v>1.42</c:v>
                </c:pt>
                <c:pt idx="10">
                  <c:v>-0.55000000000000004</c:v>
                </c:pt>
                <c:pt idx="11">
                  <c:v>1.1000000000000001</c:v>
                </c:pt>
                <c:pt idx="12">
                  <c:v>0.64</c:v>
                </c:pt>
                <c:pt idx="13">
                  <c:v>1.7</c:v>
                </c:pt>
                <c:pt idx="14">
                  <c:v>-0.61</c:v>
                </c:pt>
                <c:pt idx="15">
                  <c:v>1.1399999999999999</c:v>
                </c:pt>
                <c:pt idx="16">
                  <c:v>1.07</c:v>
                </c:pt>
                <c:pt idx="17">
                  <c:v>0.2</c:v>
                </c:pt>
                <c:pt idx="18">
                  <c:v>0.22</c:v>
                </c:pt>
                <c:pt idx="19">
                  <c:v>0.87</c:v>
                </c:pt>
                <c:pt idx="20">
                  <c:v>1.42</c:v>
                </c:pt>
                <c:pt idx="21">
                  <c:v>0.86</c:v>
                </c:pt>
                <c:pt idx="22">
                  <c:v>0.86</c:v>
                </c:pt>
                <c:pt idx="23">
                  <c:v>1.1000000000000001</c:v>
                </c:pt>
                <c:pt idx="24">
                  <c:v>-0.21</c:v>
                </c:pt>
                <c:pt idx="25">
                  <c:v>1.63</c:v>
                </c:pt>
                <c:pt idx="26">
                  <c:v>-0.55000000000000004</c:v>
                </c:pt>
                <c:pt idx="27">
                  <c:v>1.1499999999999999</c:v>
                </c:pt>
                <c:pt idx="28">
                  <c:v>1.1000000000000001</c:v>
                </c:pt>
                <c:pt idx="29">
                  <c:v>0.39</c:v>
                </c:pt>
                <c:pt idx="30">
                  <c:v>1.04</c:v>
                </c:pt>
                <c:pt idx="31">
                  <c:v>1.95</c:v>
                </c:pt>
                <c:pt idx="32">
                  <c:v>2.35</c:v>
                </c:pt>
                <c:pt idx="33">
                  <c:v>-0.1</c:v>
                </c:pt>
                <c:pt idx="34">
                  <c:v>-0.55000000000000004</c:v>
                </c:pt>
                <c:pt idx="35">
                  <c:v>0.22</c:v>
                </c:pt>
                <c:pt idx="36">
                  <c:v>0.86</c:v>
                </c:pt>
                <c:pt idx="37">
                  <c:v>-7.0000000000000007E-2</c:v>
                </c:pt>
                <c:pt idx="38">
                  <c:v>0.62</c:v>
                </c:pt>
                <c:pt idx="39">
                  <c:v>0.73</c:v>
                </c:pt>
                <c:pt idx="40">
                  <c:v>0.62</c:v>
                </c:pt>
                <c:pt idx="41">
                  <c:v>1.1000000000000001</c:v>
                </c:pt>
                <c:pt idx="42">
                  <c:v>0.16</c:v>
                </c:pt>
                <c:pt idx="43">
                  <c:v>0.41</c:v>
                </c:pt>
                <c:pt idx="44">
                  <c:v>-1.45</c:v>
                </c:pt>
                <c:pt idx="45">
                  <c:v>1.35</c:v>
                </c:pt>
                <c:pt idx="46">
                  <c:v>1.32</c:v>
                </c:pt>
                <c:pt idx="47">
                  <c:v>-0.81</c:v>
                </c:pt>
                <c:pt idx="48">
                  <c:v>1.07</c:v>
                </c:pt>
                <c:pt idx="49">
                  <c:v>-7.0000000000000007E-2</c:v>
                </c:pt>
                <c:pt idx="50">
                  <c:v>0.86</c:v>
                </c:pt>
                <c:pt idx="51">
                  <c:v>1.66</c:v>
                </c:pt>
                <c:pt idx="52">
                  <c:v>1.1200000000000001</c:v>
                </c:pt>
                <c:pt idx="53">
                  <c:v>-7.0000000000000007E-2</c:v>
                </c:pt>
                <c:pt idx="54">
                  <c:v>0.86</c:v>
                </c:pt>
                <c:pt idx="55">
                  <c:v>1.61</c:v>
                </c:pt>
                <c:pt idx="56">
                  <c:v>1.2</c:v>
                </c:pt>
                <c:pt idx="57">
                  <c:v>-0.31</c:v>
                </c:pt>
                <c:pt idx="58">
                  <c:v>1.35</c:v>
                </c:pt>
                <c:pt idx="59">
                  <c:v>2.5</c:v>
                </c:pt>
                <c:pt idx="60">
                  <c:v>0.01</c:v>
                </c:pt>
                <c:pt idx="61">
                  <c:v>1.48</c:v>
                </c:pt>
                <c:pt idx="62">
                  <c:v>-0.19</c:v>
                </c:pt>
                <c:pt idx="63">
                  <c:v>-2.08</c:v>
                </c:pt>
                <c:pt idx="64">
                  <c:v>1.82</c:v>
                </c:pt>
                <c:pt idx="65">
                  <c:v>-0.85</c:v>
                </c:pt>
                <c:pt idx="66">
                  <c:v>1.88</c:v>
                </c:pt>
                <c:pt idx="67">
                  <c:v>0.9</c:v>
                </c:pt>
                <c:pt idx="68">
                  <c:v>1.04</c:v>
                </c:pt>
                <c:pt idx="69">
                  <c:v>2.5</c:v>
                </c:pt>
                <c:pt idx="70">
                  <c:v>2.85</c:v>
                </c:pt>
                <c:pt idx="71">
                  <c:v>0.69</c:v>
                </c:pt>
                <c:pt idx="72">
                  <c:v>0.62</c:v>
                </c:pt>
                <c:pt idx="73">
                  <c:v>1.35</c:v>
                </c:pt>
                <c:pt idx="74">
                  <c:v>1.88</c:v>
                </c:pt>
                <c:pt idx="75">
                  <c:v>2</c:v>
                </c:pt>
                <c:pt idx="76">
                  <c:v>1.69</c:v>
                </c:pt>
                <c:pt idx="77">
                  <c:v>0.16</c:v>
                </c:pt>
                <c:pt idx="78">
                  <c:v>-1.07</c:v>
                </c:pt>
                <c:pt idx="79">
                  <c:v>-0.55000000000000004</c:v>
                </c:pt>
                <c:pt idx="80">
                  <c:v>-0.31</c:v>
                </c:pt>
                <c:pt idx="81">
                  <c:v>1.42</c:v>
                </c:pt>
                <c:pt idx="82">
                  <c:v>1.34</c:v>
                </c:pt>
                <c:pt idx="83">
                  <c:v>-1.69</c:v>
                </c:pt>
                <c:pt idx="84">
                  <c:v>1.31</c:v>
                </c:pt>
                <c:pt idx="85">
                  <c:v>1.1100000000000001</c:v>
                </c:pt>
                <c:pt idx="86">
                  <c:v>0.16</c:v>
                </c:pt>
                <c:pt idx="87">
                  <c:v>0.89</c:v>
                </c:pt>
                <c:pt idx="88">
                  <c:v>0.39</c:v>
                </c:pt>
                <c:pt idx="89">
                  <c:v>-0.31</c:v>
                </c:pt>
                <c:pt idx="90">
                  <c:v>1.35</c:v>
                </c:pt>
                <c:pt idx="91">
                  <c:v>0.86</c:v>
                </c:pt>
                <c:pt idx="92">
                  <c:v>-7.0000000000000007E-2</c:v>
                </c:pt>
                <c:pt idx="93">
                  <c:v>1.35</c:v>
                </c:pt>
                <c:pt idx="94">
                  <c:v>2.4900000000000002</c:v>
                </c:pt>
                <c:pt idx="95">
                  <c:v>-1.07</c:v>
                </c:pt>
                <c:pt idx="96">
                  <c:v>1.1000000000000001</c:v>
                </c:pt>
                <c:pt idx="97">
                  <c:v>0.66</c:v>
                </c:pt>
                <c:pt idx="98">
                  <c:v>1.1000000000000001</c:v>
                </c:pt>
                <c:pt idx="99">
                  <c:v>-0.43</c:v>
                </c:pt>
                <c:pt idx="100">
                  <c:v>1.1000000000000001</c:v>
                </c:pt>
                <c:pt idx="101">
                  <c:v>0.92</c:v>
                </c:pt>
                <c:pt idx="102">
                  <c:v>0.86</c:v>
                </c:pt>
                <c:pt idx="103">
                  <c:v>0.64</c:v>
                </c:pt>
                <c:pt idx="104">
                  <c:v>1.61</c:v>
                </c:pt>
                <c:pt idx="105">
                  <c:v>-0.55000000000000004</c:v>
                </c:pt>
                <c:pt idx="106">
                  <c:v>0.39</c:v>
                </c:pt>
                <c:pt idx="107">
                  <c:v>1.61</c:v>
                </c:pt>
                <c:pt idx="108">
                  <c:v>0.62</c:v>
                </c:pt>
                <c:pt idx="109">
                  <c:v>0.18</c:v>
                </c:pt>
                <c:pt idx="110">
                  <c:v>1.1000000000000001</c:v>
                </c:pt>
                <c:pt idx="111">
                  <c:v>0.86</c:v>
                </c:pt>
                <c:pt idx="112">
                  <c:v>1.42</c:v>
                </c:pt>
                <c:pt idx="113">
                  <c:v>0.62</c:v>
                </c:pt>
                <c:pt idx="114">
                  <c:v>0.16</c:v>
                </c:pt>
                <c:pt idx="115">
                  <c:v>0.99</c:v>
                </c:pt>
                <c:pt idx="116">
                  <c:v>1.1599999999999999</c:v>
                </c:pt>
                <c:pt idx="117">
                  <c:v>1.1000000000000001</c:v>
                </c:pt>
                <c:pt idx="118">
                  <c:v>-0.4</c:v>
                </c:pt>
                <c:pt idx="119">
                  <c:v>0.16</c:v>
                </c:pt>
                <c:pt idx="120">
                  <c:v>0.56999999999999995</c:v>
                </c:pt>
                <c:pt idx="121">
                  <c:v>-0.06</c:v>
                </c:pt>
                <c:pt idx="122">
                  <c:v>-0.33</c:v>
                </c:pt>
                <c:pt idx="123">
                  <c:v>1.32</c:v>
                </c:pt>
                <c:pt idx="124">
                  <c:v>2.17</c:v>
                </c:pt>
                <c:pt idx="125">
                  <c:v>0.42</c:v>
                </c:pt>
                <c:pt idx="126">
                  <c:v>1.0900000000000001</c:v>
                </c:pt>
                <c:pt idx="127">
                  <c:v>4.6399999999999997</c:v>
                </c:pt>
                <c:pt idx="128">
                  <c:v>1.35</c:v>
                </c:pt>
                <c:pt idx="129">
                  <c:v>1.08</c:v>
                </c:pt>
                <c:pt idx="130">
                  <c:v>1.04</c:v>
                </c:pt>
                <c:pt idx="131">
                  <c:v>0.39</c:v>
                </c:pt>
                <c:pt idx="132">
                  <c:v>2.71</c:v>
                </c:pt>
                <c:pt idx="133">
                  <c:v>2.5</c:v>
                </c:pt>
                <c:pt idx="134">
                  <c:v>-0.74</c:v>
                </c:pt>
                <c:pt idx="135">
                  <c:v>1.08</c:v>
                </c:pt>
                <c:pt idx="136">
                  <c:v>0.56999999999999995</c:v>
                </c:pt>
                <c:pt idx="137">
                  <c:v>0.9</c:v>
                </c:pt>
                <c:pt idx="138">
                  <c:v>0.05</c:v>
                </c:pt>
                <c:pt idx="139">
                  <c:v>0.54</c:v>
                </c:pt>
                <c:pt idx="140">
                  <c:v>2.92</c:v>
                </c:pt>
                <c:pt idx="141">
                  <c:v>0.35</c:v>
                </c:pt>
                <c:pt idx="142">
                  <c:v>1.61</c:v>
                </c:pt>
                <c:pt idx="143">
                  <c:v>0.17</c:v>
                </c:pt>
                <c:pt idx="144">
                  <c:v>3.34</c:v>
                </c:pt>
                <c:pt idx="145">
                  <c:v>1.39</c:v>
                </c:pt>
                <c:pt idx="146">
                  <c:v>1.61</c:v>
                </c:pt>
                <c:pt idx="147">
                  <c:v>-0.02</c:v>
                </c:pt>
                <c:pt idx="148">
                  <c:v>2.1</c:v>
                </c:pt>
                <c:pt idx="149">
                  <c:v>0.86</c:v>
                </c:pt>
                <c:pt idx="150">
                  <c:v>2.5</c:v>
                </c:pt>
                <c:pt idx="151">
                  <c:v>1.2</c:v>
                </c:pt>
                <c:pt idx="152">
                  <c:v>2.15</c:v>
                </c:pt>
                <c:pt idx="153">
                  <c:v>2.0699999999999998</c:v>
                </c:pt>
                <c:pt idx="154">
                  <c:v>0.54</c:v>
                </c:pt>
                <c:pt idx="155">
                  <c:v>0.62</c:v>
                </c:pt>
                <c:pt idx="156">
                  <c:v>0.65</c:v>
                </c:pt>
                <c:pt idx="157">
                  <c:v>1.18</c:v>
                </c:pt>
                <c:pt idx="158">
                  <c:v>0.47</c:v>
                </c:pt>
                <c:pt idx="159">
                  <c:v>-1.44</c:v>
                </c:pt>
                <c:pt idx="160">
                  <c:v>1.63</c:v>
                </c:pt>
                <c:pt idx="161">
                  <c:v>-0.03</c:v>
                </c:pt>
                <c:pt idx="162">
                  <c:v>0.32</c:v>
                </c:pt>
                <c:pt idx="163">
                  <c:v>0.33</c:v>
                </c:pt>
                <c:pt idx="164">
                  <c:v>0.74</c:v>
                </c:pt>
                <c:pt idx="165">
                  <c:v>-0.46</c:v>
                </c:pt>
                <c:pt idx="166">
                  <c:v>1.1000000000000001</c:v>
                </c:pt>
                <c:pt idx="167">
                  <c:v>0.16</c:v>
                </c:pt>
                <c:pt idx="168">
                  <c:v>0.86</c:v>
                </c:pt>
                <c:pt idx="169">
                  <c:v>1.5</c:v>
                </c:pt>
                <c:pt idx="170">
                  <c:v>-0.31</c:v>
                </c:pt>
                <c:pt idx="171">
                  <c:v>-7.0000000000000007E-2</c:v>
                </c:pt>
                <c:pt idx="172">
                  <c:v>1.38</c:v>
                </c:pt>
                <c:pt idx="173">
                  <c:v>-7.0000000000000007E-2</c:v>
                </c:pt>
                <c:pt idx="174">
                  <c:v>0.86</c:v>
                </c:pt>
                <c:pt idx="175">
                  <c:v>0.79</c:v>
                </c:pt>
                <c:pt idx="176">
                  <c:v>0.92</c:v>
                </c:pt>
                <c:pt idx="177">
                  <c:v>0.62</c:v>
                </c:pt>
                <c:pt idx="178">
                  <c:v>2.0699999999999998</c:v>
                </c:pt>
                <c:pt idx="179">
                  <c:v>-1.69</c:v>
                </c:pt>
                <c:pt idx="180">
                  <c:v>-0.04</c:v>
                </c:pt>
                <c:pt idx="181">
                  <c:v>2.13</c:v>
                </c:pt>
                <c:pt idx="182">
                  <c:v>0.75</c:v>
                </c:pt>
                <c:pt idx="183">
                  <c:v>0.15</c:v>
                </c:pt>
                <c:pt idx="184">
                  <c:v>-0.5</c:v>
                </c:pt>
                <c:pt idx="185">
                  <c:v>1.37</c:v>
                </c:pt>
                <c:pt idx="186">
                  <c:v>1.42</c:v>
                </c:pt>
                <c:pt idx="187">
                  <c:v>0.62</c:v>
                </c:pt>
                <c:pt idx="188">
                  <c:v>1.06</c:v>
                </c:pt>
                <c:pt idx="189">
                  <c:v>2.41</c:v>
                </c:pt>
                <c:pt idx="190">
                  <c:v>0.68</c:v>
                </c:pt>
                <c:pt idx="191">
                  <c:v>3.56</c:v>
                </c:pt>
                <c:pt idx="192">
                  <c:v>1.5</c:v>
                </c:pt>
                <c:pt idx="193">
                  <c:v>1.42</c:v>
                </c:pt>
                <c:pt idx="194">
                  <c:v>1.35</c:v>
                </c:pt>
                <c:pt idx="195">
                  <c:v>-1.01</c:v>
                </c:pt>
                <c:pt idx="196">
                  <c:v>1.07</c:v>
                </c:pt>
                <c:pt idx="197">
                  <c:v>2.95</c:v>
                </c:pt>
                <c:pt idx="198">
                  <c:v>-2.59</c:v>
                </c:pt>
                <c:pt idx="199">
                  <c:v>0.05</c:v>
                </c:pt>
                <c:pt idx="200">
                  <c:v>0.86</c:v>
                </c:pt>
                <c:pt idx="201">
                  <c:v>3.81</c:v>
                </c:pt>
                <c:pt idx="202">
                  <c:v>1.1000000000000001</c:v>
                </c:pt>
                <c:pt idx="203">
                  <c:v>0.39</c:v>
                </c:pt>
                <c:pt idx="204">
                  <c:v>1.69</c:v>
                </c:pt>
                <c:pt idx="205">
                  <c:v>1.61</c:v>
                </c:pt>
                <c:pt idx="206">
                  <c:v>1.55</c:v>
                </c:pt>
                <c:pt idx="207">
                  <c:v>1.7</c:v>
                </c:pt>
                <c:pt idx="208">
                  <c:v>1.0900000000000001</c:v>
                </c:pt>
                <c:pt idx="209">
                  <c:v>0.39</c:v>
                </c:pt>
                <c:pt idx="210">
                  <c:v>0.74</c:v>
                </c:pt>
                <c:pt idx="211">
                  <c:v>1.47</c:v>
                </c:pt>
                <c:pt idx="212">
                  <c:v>-7.0000000000000007E-2</c:v>
                </c:pt>
                <c:pt idx="213">
                  <c:v>0.65</c:v>
                </c:pt>
                <c:pt idx="214">
                  <c:v>0.25</c:v>
                </c:pt>
                <c:pt idx="215">
                  <c:v>2.5</c:v>
                </c:pt>
                <c:pt idx="216">
                  <c:v>1.1100000000000001</c:v>
                </c:pt>
                <c:pt idx="217">
                  <c:v>1.35</c:v>
                </c:pt>
                <c:pt idx="218">
                  <c:v>0.27</c:v>
                </c:pt>
              </c:numCache>
            </c:numRef>
          </c:xVal>
          <c:yVal>
            <c:numRef>
              <c:f>ArnRanKai!$I$359:$I$577</c:f>
              <c:numCache>
                <c:formatCode>0.00</c:formatCode>
                <c:ptCount val="219"/>
                <c:pt idx="0">
                  <c:v>6</c:v>
                </c:pt>
                <c:pt idx="1">
                  <c:v>7.75</c:v>
                </c:pt>
                <c:pt idx="2">
                  <c:v>7.75</c:v>
                </c:pt>
                <c:pt idx="3">
                  <c:v>4.25</c:v>
                </c:pt>
                <c:pt idx="4">
                  <c:v>5.25</c:v>
                </c:pt>
                <c:pt idx="5">
                  <c:v>8.375</c:v>
                </c:pt>
                <c:pt idx="6">
                  <c:v>6.875</c:v>
                </c:pt>
                <c:pt idx="7">
                  <c:v>7.375</c:v>
                </c:pt>
                <c:pt idx="8">
                  <c:v>7</c:v>
                </c:pt>
                <c:pt idx="9">
                  <c:v>8.4285714285714288</c:v>
                </c:pt>
                <c:pt idx="10">
                  <c:v>8.375</c:v>
                </c:pt>
                <c:pt idx="11">
                  <c:v>6.5</c:v>
                </c:pt>
                <c:pt idx="12">
                  <c:v>3.25</c:v>
                </c:pt>
                <c:pt idx="13">
                  <c:v>7</c:v>
                </c:pt>
                <c:pt idx="14">
                  <c:v>7.25</c:v>
                </c:pt>
                <c:pt idx="15">
                  <c:v>8</c:v>
                </c:pt>
                <c:pt idx="16">
                  <c:v>7.75</c:v>
                </c:pt>
                <c:pt idx="17">
                  <c:v>8</c:v>
                </c:pt>
                <c:pt idx="18">
                  <c:v>8</c:v>
                </c:pt>
                <c:pt idx="19">
                  <c:v>7.25</c:v>
                </c:pt>
                <c:pt idx="20">
                  <c:v>6.875</c:v>
                </c:pt>
                <c:pt idx="21">
                  <c:v>8</c:v>
                </c:pt>
                <c:pt idx="22">
                  <c:v>6.375</c:v>
                </c:pt>
                <c:pt idx="23">
                  <c:v>8.75</c:v>
                </c:pt>
                <c:pt idx="24">
                  <c:v>7.25</c:v>
                </c:pt>
                <c:pt idx="25">
                  <c:v>6.75</c:v>
                </c:pt>
                <c:pt idx="26">
                  <c:v>7.666666666666667</c:v>
                </c:pt>
                <c:pt idx="27">
                  <c:v>5.666666666666667</c:v>
                </c:pt>
                <c:pt idx="28">
                  <c:v>7</c:v>
                </c:pt>
                <c:pt idx="29">
                  <c:v>7.125</c:v>
                </c:pt>
                <c:pt idx="30">
                  <c:v>7.875</c:v>
                </c:pt>
                <c:pt idx="31">
                  <c:v>8.125</c:v>
                </c:pt>
                <c:pt idx="32">
                  <c:v>7.25</c:v>
                </c:pt>
                <c:pt idx="33">
                  <c:v>6.25</c:v>
                </c:pt>
                <c:pt idx="34">
                  <c:v>6.875</c:v>
                </c:pt>
                <c:pt idx="35">
                  <c:v>6</c:v>
                </c:pt>
                <c:pt idx="36">
                  <c:v>8.5</c:v>
                </c:pt>
                <c:pt idx="37">
                  <c:v>5.75</c:v>
                </c:pt>
                <c:pt idx="38">
                  <c:v>8.5</c:v>
                </c:pt>
                <c:pt idx="39">
                  <c:v>6.5</c:v>
                </c:pt>
                <c:pt idx="40">
                  <c:v>7.25</c:v>
                </c:pt>
                <c:pt idx="41">
                  <c:v>6.625</c:v>
                </c:pt>
                <c:pt idx="42">
                  <c:v>7.375</c:v>
                </c:pt>
                <c:pt idx="43">
                  <c:v>8.625</c:v>
                </c:pt>
                <c:pt idx="44">
                  <c:v>3.125</c:v>
                </c:pt>
                <c:pt idx="45">
                  <c:v>8.5</c:v>
                </c:pt>
                <c:pt idx="46">
                  <c:v>8.125</c:v>
                </c:pt>
                <c:pt idx="47">
                  <c:v>7.875</c:v>
                </c:pt>
                <c:pt idx="48">
                  <c:v>8.75</c:v>
                </c:pt>
                <c:pt idx="49">
                  <c:v>8.25</c:v>
                </c:pt>
                <c:pt idx="50">
                  <c:v>6.625</c:v>
                </c:pt>
                <c:pt idx="51">
                  <c:v>7.375</c:v>
                </c:pt>
                <c:pt idx="52">
                  <c:v>7.875</c:v>
                </c:pt>
                <c:pt idx="53">
                  <c:v>7.25</c:v>
                </c:pt>
                <c:pt idx="54">
                  <c:v>6.5</c:v>
                </c:pt>
                <c:pt idx="55">
                  <c:v>6.875</c:v>
                </c:pt>
                <c:pt idx="56">
                  <c:v>6.375</c:v>
                </c:pt>
                <c:pt idx="57">
                  <c:v>5.375</c:v>
                </c:pt>
                <c:pt idx="58">
                  <c:v>7.875</c:v>
                </c:pt>
                <c:pt idx="59">
                  <c:v>8.7142857142857135</c:v>
                </c:pt>
                <c:pt idx="60">
                  <c:v>6.75</c:v>
                </c:pt>
                <c:pt idx="61">
                  <c:v>6.625</c:v>
                </c:pt>
                <c:pt idx="62">
                  <c:v>6.375</c:v>
                </c:pt>
                <c:pt idx="63">
                  <c:v>8</c:v>
                </c:pt>
                <c:pt idx="64">
                  <c:v>8.625</c:v>
                </c:pt>
                <c:pt idx="65">
                  <c:v>6</c:v>
                </c:pt>
                <c:pt idx="66">
                  <c:v>8.25</c:v>
                </c:pt>
                <c:pt idx="67">
                  <c:v>7</c:v>
                </c:pt>
                <c:pt idx="68">
                  <c:v>7</c:v>
                </c:pt>
                <c:pt idx="69">
                  <c:v>7.625</c:v>
                </c:pt>
                <c:pt idx="70">
                  <c:v>9</c:v>
                </c:pt>
                <c:pt idx="71">
                  <c:v>6.5</c:v>
                </c:pt>
                <c:pt idx="72">
                  <c:v>8.7142857142857135</c:v>
                </c:pt>
                <c:pt idx="73">
                  <c:v>7.5</c:v>
                </c:pt>
                <c:pt idx="74">
                  <c:v>6.625</c:v>
                </c:pt>
                <c:pt idx="75">
                  <c:v>8</c:v>
                </c:pt>
                <c:pt idx="76">
                  <c:v>8.5</c:v>
                </c:pt>
                <c:pt idx="77">
                  <c:v>7</c:v>
                </c:pt>
                <c:pt idx="78">
                  <c:v>5</c:v>
                </c:pt>
                <c:pt idx="79">
                  <c:v>6</c:v>
                </c:pt>
                <c:pt idx="80">
                  <c:v>5.375</c:v>
                </c:pt>
                <c:pt idx="81">
                  <c:v>8.125</c:v>
                </c:pt>
                <c:pt idx="82">
                  <c:v>7.5</c:v>
                </c:pt>
                <c:pt idx="83">
                  <c:v>8.5</c:v>
                </c:pt>
                <c:pt idx="84">
                  <c:v>6.5</c:v>
                </c:pt>
                <c:pt idx="85">
                  <c:v>7.375</c:v>
                </c:pt>
                <c:pt idx="86">
                  <c:v>8.875</c:v>
                </c:pt>
                <c:pt idx="87">
                  <c:v>6.375</c:v>
                </c:pt>
                <c:pt idx="88">
                  <c:v>7.75</c:v>
                </c:pt>
                <c:pt idx="89">
                  <c:v>6</c:v>
                </c:pt>
                <c:pt idx="90">
                  <c:v>7.875</c:v>
                </c:pt>
                <c:pt idx="91">
                  <c:v>8.5</c:v>
                </c:pt>
                <c:pt idx="92">
                  <c:v>5.75</c:v>
                </c:pt>
                <c:pt idx="93">
                  <c:v>7</c:v>
                </c:pt>
                <c:pt idx="94">
                  <c:v>8</c:v>
                </c:pt>
                <c:pt idx="95">
                  <c:v>5.875</c:v>
                </c:pt>
                <c:pt idx="96">
                  <c:v>7.25</c:v>
                </c:pt>
                <c:pt idx="97">
                  <c:v>7.5</c:v>
                </c:pt>
                <c:pt idx="98">
                  <c:v>9</c:v>
                </c:pt>
                <c:pt idx="99">
                  <c:v>6.125</c:v>
                </c:pt>
                <c:pt idx="100">
                  <c:v>7.25</c:v>
                </c:pt>
                <c:pt idx="101">
                  <c:v>7.375</c:v>
                </c:pt>
                <c:pt idx="102">
                  <c:v>7.75</c:v>
                </c:pt>
                <c:pt idx="103">
                  <c:v>9</c:v>
                </c:pt>
                <c:pt idx="104">
                  <c:v>8.125</c:v>
                </c:pt>
                <c:pt idx="105">
                  <c:v>9</c:v>
                </c:pt>
                <c:pt idx="106">
                  <c:v>9</c:v>
                </c:pt>
                <c:pt idx="107">
                  <c:v>8.625</c:v>
                </c:pt>
                <c:pt idx="108">
                  <c:v>8.75</c:v>
                </c:pt>
                <c:pt idx="109">
                  <c:v>4.75</c:v>
                </c:pt>
                <c:pt idx="110">
                  <c:v>6.375</c:v>
                </c:pt>
                <c:pt idx="111">
                  <c:v>6.5</c:v>
                </c:pt>
                <c:pt idx="112">
                  <c:v>6.625</c:v>
                </c:pt>
                <c:pt idx="113">
                  <c:v>6</c:v>
                </c:pt>
                <c:pt idx="114">
                  <c:v>7</c:v>
                </c:pt>
                <c:pt idx="115">
                  <c:v>5.125</c:v>
                </c:pt>
                <c:pt idx="116">
                  <c:v>8.625</c:v>
                </c:pt>
                <c:pt idx="117">
                  <c:v>7.875</c:v>
                </c:pt>
                <c:pt idx="118">
                  <c:v>7.875</c:v>
                </c:pt>
                <c:pt idx="119">
                  <c:v>7.125</c:v>
                </c:pt>
                <c:pt idx="120">
                  <c:v>6.75</c:v>
                </c:pt>
                <c:pt idx="121">
                  <c:v>8.125</c:v>
                </c:pt>
                <c:pt idx="122">
                  <c:v>5.625</c:v>
                </c:pt>
                <c:pt idx="123">
                  <c:v>6.75</c:v>
                </c:pt>
                <c:pt idx="124">
                  <c:v>5.75</c:v>
                </c:pt>
                <c:pt idx="125">
                  <c:v>4.875</c:v>
                </c:pt>
                <c:pt idx="126">
                  <c:v>8.625</c:v>
                </c:pt>
                <c:pt idx="127">
                  <c:v>8.125</c:v>
                </c:pt>
                <c:pt idx="128">
                  <c:v>8.125</c:v>
                </c:pt>
                <c:pt idx="129">
                  <c:v>6.375</c:v>
                </c:pt>
                <c:pt idx="130">
                  <c:v>6.625</c:v>
                </c:pt>
                <c:pt idx="131">
                  <c:v>7.25</c:v>
                </c:pt>
                <c:pt idx="132">
                  <c:v>6.125</c:v>
                </c:pt>
                <c:pt idx="133">
                  <c:v>4.875</c:v>
                </c:pt>
                <c:pt idx="134">
                  <c:v>7.625</c:v>
                </c:pt>
                <c:pt idx="135">
                  <c:v>6.875</c:v>
                </c:pt>
                <c:pt idx="136">
                  <c:v>9</c:v>
                </c:pt>
                <c:pt idx="137">
                  <c:v>5.125</c:v>
                </c:pt>
                <c:pt idx="138">
                  <c:v>7.25</c:v>
                </c:pt>
                <c:pt idx="139">
                  <c:v>5.75</c:v>
                </c:pt>
                <c:pt idx="140">
                  <c:v>8.6666666666666661</c:v>
                </c:pt>
                <c:pt idx="141">
                  <c:v>8.25</c:v>
                </c:pt>
                <c:pt idx="142">
                  <c:v>8</c:v>
                </c:pt>
                <c:pt idx="143">
                  <c:v>6.25</c:v>
                </c:pt>
                <c:pt idx="144">
                  <c:v>7.625</c:v>
                </c:pt>
                <c:pt idx="145">
                  <c:v>8.125</c:v>
                </c:pt>
                <c:pt idx="146">
                  <c:v>7.875</c:v>
                </c:pt>
                <c:pt idx="147">
                  <c:v>6.125</c:v>
                </c:pt>
                <c:pt idx="148">
                  <c:v>5.5714285714285712</c:v>
                </c:pt>
                <c:pt idx="149">
                  <c:v>7.875</c:v>
                </c:pt>
                <c:pt idx="150">
                  <c:v>9</c:v>
                </c:pt>
                <c:pt idx="151">
                  <c:v>8.375</c:v>
                </c:pt>
                <c:pt idx="152">
                  <c:v>6.625</c:v>
                </c:pt>
                <c:pt idx="153">
                  <c:v>7.25</c:v>
                </c:pt>
                <c:pt idx="154">
                  <c:v>4.875</c:v>
                </c:pt>
                <c:pt idx="155">
                  <c:v>7.125</c:v>
                </c:pt>
                <c:pt idx="156">
                  <c:v>7.875</c:v>
                </c:pt>
                <c:pt idx="157">
                  <c:v>7.25</c:v>
                </c:pt>
                <c:pt idx="158">
                  <c:v>4.125</c:v>
                </c:pt>
                <c:pt idx="159">
                  <c:v>5.375</c:v>
                </c:pt>
                <c:pt idx="160">
                  <c:v>6.375</c:v>
                </c:pt>
                <c:pt idx="161">
                  <c:v>3.5</c:v>
                </c:pt>
                <c:pt idx="162">
                  <c:v>8.75</c:v>
                </c:pt>
                <c:pt idx="163">
                  <c:v>6.125</c:v>
                </c:pt>
                <c:pt idx="164">
                  <c:v>8.75</c:v>
                </c:pt>
                <c:pt idx="165">
                  <c:v>6.25</c:v>
                </c:pt>
                <c:pt idx="166">
                  <c:v>8.125</c:v>
                </c:pt>
                <c:pt idx="167">
                  <c:v>7.125</c:v>
                </c:pt>
                <c:pt idx="168">
                  <c:v>8</c:v>
                </c:pt>
                <c:pt idx="169">
                  <c:v>6.875</c:v>
                </c:pt>
                <c:pt idx="170">
                  <c:v>4.625</c:v>
                </c:pt>
                <c:pt idx="171">
                  <c:v>5.5</c:v>
                </c:pt>
                <c:pt idx="172">
                  <c:v>7.875</c:v>
                </c:pt>
                <c:pt idx="173">
                  <c:v>6</c:v>
                </c:pt>
                <c:pt idx="174">
                  <c:v>7.125</c:v>
                </c:pt>
                <c:pt idx="175">
                  <c:v>7.5</c:v>
                </c:pt>
                <c:pt idx="176">
                  <c:v>9</c:v>
                </c:pt>
                <c:pt idx="177">
                  <c:v>8</c:v>
                </c:pt>
                <c:pt idx="178">
                  <c:v>6.875</c:v>
                </c:pt>
                <c:pt idx="179">
                  <c:v>3.125</c:v>
                </c:pt>
                <c:pt idx="180">
                  <c:v>6.875</c:v>
                </c:pt>
                <c:pt idx="181">
                  <c:v>7.75</c:v>
                </c:pt>
                <c:pt idx="182">
                  <c:v>7.5</c:v>
                </c:pt>
                <c:pt idx="183">
                  <c:v>6.75</c:v>
                </c:pt>
                <c:pt idx="184">
                  <c:v>7.125</c:v>
                </c:pt>
                <c:pt idx="185">
                  <c:v>6.7142857142857144</c:v>
                </c:pt>
                <c:pt idx="186">
                  <c:v>5.75</c:v>
                </c:pt>
                <c:pt idx="187">
                  <c:v>7.25</c:v>
                </c:pt>
                <c:pt idx="188">
                  <c:v>7.375</c:v>
                </c:pt>
                <c:pt idx="189">
                  <c:v>7.5</c:v>
                </c:pt>
                <c:pt idx="190">
                  <c:v>7.875</c:v>
                </c:pt>
                <c:pt idx="191">
                  <c:v>4.25</c:v>
                </c:pt>
                <c:pt idx="192">
                  <c:v>8.875</c:v>
                </c:pt>
                <c:pt idx="193">
                  <c:v>8.375</c:v>
                </c:pt>
                <c:pt idx="194">
                  <c:v>7.25</c:v>
                </c:pt>
                <c:pt idx="195">
                  <c:v>6.5</c:v>
                </c:pt>
                <c:pt idx="196">
                  <c:v>7.125</c:v>
                </c:pt>
                <c:pt idx="197">
                  <c:v>9</c:v>
                </c:pt>
                <c:pt idx="198">
                  <c:v>2.875</c:v>
                </c:pt>
                <c:pt idx="199">
                  <c:v>4.8571428571428568</c:v>
                </c:pt>
                <c:pt idx="200">
                  <c:v>7.125</c:v>
                </c:pt>
                <c:pt idx="201">
                  <c:v>7.875</c:v>
                </c:pt>
                <c:pt idx="202">
                  <c:v>8.375</c:v>
                </c:pt>
                <c:pt idx="203">
                  <c:v>5.2857142857142856</c:v>
                </c:pt>
                <c:pt idx="204">
                  <c:v>8.5</c:v>
                </c:pt>
                <c:pt idx="205">
                  <c:v>7.75</c:v>
                </c:pt>
                <c:pt idx="206">
                  <c:v>7</c:v>
                </c:pt>
                <c:pt idx="207">
                  <c:v>8.25</c:v>
                </c:pt>
                <c:pt idx="208">
                  <c:v>8.5</c:v>
                </c:pt>
                <c:pt idx="209">
                  <c:v>3.75</c:v>
                </c:pt>
                <c:pt idx="210">
                  <c:v>5</c:v>
                </c:pt>
                <c:pt idx="211">
                  <c:v>8.625</c:v>
                </c:pt>
                <c:pt idx="212">
                  <c:v>2.75</c:v>
                </c:pt>
                <c:pt idx="213">
                  <c:v>7.75</c:v>
                </c:pt>
                <c:pt idx="214">
                  <c:v>7.125</c:v>
                </c:pt>
                <c:pt idx="215">
                  <c:v>8.375</c:v>
                </c:pt>
                <c:pt idx="216">
                  <c:v>7.75</c:v>
                </c:pt>
                <c:pt idx="217">
                  <c:v>8.5</c:v>
                </c:pt>
                <c:pt idx="218">
                  <c:v>6.333333333333333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08-4E8F-B536-9006CBBA9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728384"/>
        <c:axId val="765733872"/>
      </c:scatterChart>
      <c:valAx>
        <c:axId val="765728384"/>
        <c:scaling>
          <c:orientation val="minMax"/>
          <c:max val="5"/>
          <c:min val="-3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33872"/>
        <c:crosses val="autoZero"/>
        <c:crossBetween val="midCat"/>
        <c:majorUnit val="1"/>
      </c:valAx>
      <c:valAx>
        <c:axId val="765733872"/>
        <c:scaling>
          <c:orientation val="minMax"/>
          <c:max val="9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28384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E6007E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ArnRanKai!$D$578:$D$714</c:f>
              <c:numCache>
                <c:formatCode>0.00</c:formatCode>
                <c:ptCount val="137"/>
                <c:pt idx="0">
                  <c:v>0.09</c:v>
                </c:pt>
                <c:pt idx="1">
                  <c:v>0.09</c:v>
                </c:pt>
                <c:pt idx="2">
                  <c:v>-1.18</c:v>
                </c:pt>
                <c:pt idx="3">
                  <c:v>-0.57999999999999996</c:v>
                </c:pt>
                <c:pt idx="4">
                  <c:v>-1.62</c:v>
                </c:pt>
                <c:pt idx="5">
                  <c:v>-0.5</c:v>
                </c:pt>
                <c:pt idx="6">
                  <c:v>-0.87</c:v>
                </c:pt>
                <c:pt idx="7">
                  <c:v>-1.36</c:v>
                </c:pt>
                <c:pt idx="8">
                  <c:v>-0.63</c:v>
                </c:pt>
                <c:pt idx="9">
                  <c:v>-0.63</c:v>
                </c:pt>
                <c:pt idx="10">
                  <c:v>-0.4</c:v>
                </c:pt>
                <c:pt idx="11">
                  <c:v>-0.33</c:v>
                </c:pt>
                <c:pt idx="12">
                  <c:v>-0.87</c:v>
                </c:pt>
                <c:pt idx="13">
                  <c:v>-0.44</c:v>
                </c:pt>
                <c:pt idx="14">
                  <c:v>-0.4</c:v>
                </c:pt>
                <c:pt idx="15">
                  <c:v>-1.1100000000000001</c:v>
                </c:pt>
                <c:pt idx="16">
                  <c:v>-1.67</c:v>
                </c:pt>
                <c:pt idx="17">
                  <c:v>-0.63</c:v>
                </c:pt>
                <c:pt idx="18">
                  <c:v>-0.87</c:v>
                </c:pt>
                <c:pt idx="19">
                  <c:v>-1.1100000000000001</c:v>
                </c:pt>
                <c:pt idx="20">
                  <c:v>0.38</c:v>
                </c:pt>
                <c:pt idx="21">
                  <c:v>-1.9</c:v>
                </c:pt>
                <c:pt idx="22">
                  <c:v>0.12</c:v>
                </c:pt>
                <c:pt idx="23">
                  <c:v>0.01</c:v>
                </c:pt>
                <c:pt idx="24">
                  <c:v>-0.38</c:v>
                </c:pt>
                <c:pt idx="25">
                  <c:v>-0.65</c:v>
                </c:pt>
                <c:pt idx="26">
                  <c:v>0.62</c:v>
                </c:pt>
                <c:pt idx="27">
                  <c:v>-0.88</c:v>
                </c:pt>
                <c:pt idx="28">
                  <c:v>-0.27</c:v>
                </c:pt>
                <c:pt idx="29">
                  <c:v>0.14000000000000001</c:v>
                </c:pt>
                <c:pt idx="30">
                  <c:v>1.22</c:v>
                </c:pt>
                <c:pt idx="31">
                  <c:v>-0.16</c:v>
                </c:pt>
                <c:pt idx="32">
                  <c:v>0.5</c:v>
                </c:pt>
                <c:pt idx="33">
                  <c:v>-0.87</c:v>
                </c:pt>
                <c:pt idx="34">
                  <c:v>1.01</c:v>
                </c:pt>
                <c:pt idx="35">
                  <c:v>-0.16</c:v>
                </c:pt>
                <c:pt idx="36">
                  <c:v>-0.35</c:v>
                </c:pt>
                <c:pt idx="37">
                  <c:v>1.66</c:v>
                </c:pt>
                <c:pt idx="38">
                  <c:v>-0.63</c:v>
                </c:pt>
                <c:pt idx="39">
                  <c:v>-1.36</c:v>
                </c:pt>
                <c:pt idx="40">
                  <c:v>-0.24</c:v>
                </c:pt>
                <c:pt idx="41">
                  <c:v>-0.63</c:v>
                </c:pt>
                <c:pt idx="42">
                  <c:v>0.7</c:v>
                </c:pt>
                <c:pt idx="43">
                  <c:v>-1.43</c:v>
                </c:pt>
                <c:pt idx="44">
                  <c:v>-0.4</c:v>
                </c:pt>
                <c:pt idx="45">
                  <c:v>-0.63</c:v>
                </c:pt>
                <c:pt idx="46">
                  <c:v>0.18</c:v>
                </c:pt>
                <c:pt idx="47">
                  <c:v>-1.62</c:v>
                </c:pt>
                <c:pt idx="48">
                  <c:v>-0.87</c:v>
                </c:pt>
                <c:pt idx="49">
                  <c:v>0.35</c:v>
                </c:pt>
                <c:pt idx="50">
                  <c:v>-0.94</c:v>
                </c:pt>
                <c:pt idx="51">
                  <c:v>-0.24</c:v>
                </c:pt>
                <c:pt idx="52">
                  <c:v>-0.25</c:v>
                </c:pt>
                <c:pt idx="53">
                  <c:v>-0.4</c:v>
                </c:pt>
                <c:pt idx="54">
                  <c:v>-0.4</c:v>
                </c:pt>
                <c:pt idx="55">
                  <c:v>-0.87</c:v>
                </c:pt>
                <c:pt idx="56">
                  <c:v>1.18</c:v>
                </c:pt>
                <c:pt idx="57">
                  <c:v>0.28000000000000003</c:v>
                </c:pt>
                <c:pt idx="58">
                  <c:v>-0.6</c:v>
                </c:pt>
                <c:pt idx="59">
                  <c:v>0.89</c:v>
                </c:pt>
                <c:pt idx="60">
                  <c:v>-0.16</c:v>
                </c:pt>
                <c:pt idx="61">
                  <c:v>-0.75</c:v>
                </c:pt>
                <c:pt idx="62">
                  <c:v>-0.63</c:v>
                </c:pt>
                <c:pt idx="63">
                  <c:v>0.28000000000000003</c:v>
                </c:pt>
                <c:pt idx="64">
                  <c:v>0.91</c:v>
                </c:pt>
                <c:pt idx="65">
                  <c:v>-0.16</c:v>
                </c:pt>
                <c:pt idx="66">
                  <c:v>0.06</c:v>
                </c:pt>
                <c:pt idx="67">
                  <c:v>-0.16</c:v>
                </c:pt>
                <c:pt idx="68">
                  <c:v>-1</c:v>
                </c:pt>
                <c:pt idx="69">
                  <c:v>0.91</c:v>
                </c:pt>
                <c:pt idx="70">
                  <c:v>-0.4</c:v>
                </c:pt>
                <c:pt idx="71">
                  <c:v>-0.5</c:v>
                </c:pt>
                <c:pt idx="72">
                  <c:v>-0.63</c:v>
                </c:pt>
                <c:pt idx="73">
                  <c:v>0.09</c:v>
                </c:pt>
                <c:pt idx="74">
                  <c:v>0.01</c:v>
                </c:pt>
                <c:pt idx="75">
                  <c:v>0.62</c:v>
                </c:pt>
                <c:pt idx="76">
                  <c:v>-1.62</c:v>
                </c:pt>
                <c:pt idx="77">
                  <c:v>0.88</c:v>
                </c:pt>
                <c:pt idx="78">
                  <c:v>0.14000000000000001</c:v>
                </c:pt>
                <c:pt idx="79">
                  <c:v>-1.95</c:v>
                </c:pt>
                <c:pt idx="80">
                  <c:v>0.62</c:v>
                </c:pt>
                <c:pt idx="81">
                  <c:v>-0.38</c:v>
                </c:pt>
                <c:pt idx="82">
                  <c:v>-0.16</c:v>
                </c:pt>
                <c:pt idx="83">
                  <c:v>0.38</c:v>
                </c:pt>
                <c:pt idx="84">
                  <c:v>0.74</c:v>
                </c:pt>
                <c:pt idx="85">
                  <c:v>0.11</c:v>
                </c:pt>
                <c:pt idx="86">
                  <c:v>-1.62</c:v>
                </c:pt>
                <c:pt idx="87">
                  <c:v>-0.86</c:v>
                </c:pt>
                <c:pt idx="88">
                  <c:v>0.81</c:v>
                </c:pt>
                <c:pt idx="89">
                  <c:v>-0.87</c:v>
                </c:pt>
                <c:pt idx="90">
                  <c:v>0.88</c:v>
                </c:pt>
                <c:pt idx="91">
                  <c:v>-0.24</c:v>
                </c:pt>
                <c:pt idx="92">
                  <c:v>1.01</c:v>
                </c:pt>
                <c:pt idx="93">
                  <c:v>1.03</c:v>
                </c:pt>
                <c:pt idx="94">
                  <c:v>-0.16</c:v>
                </c:pt>
                <c:pt idx="95">
                  <c:v>-0.87</c:v>
                </c:pt>
                <c:pt idx="96">
                  <c:v>0.53</c:v>
                </c:pt>
                <c:pt idx="97">
                  <c:v>-1.62</c:v>
                </c:pt>
                <c:pt idx="98">
                  <c:v>1.3</c:v>
                </c:pt>
                <c:pt idx="99">
                  <c:v>-0.59</c:v>
                </c:pt>
                <c:pt idx="100">
                  <c:v>-0.87</c:v>
                </c:pt>
                <c:pt idx="101">
                  <c:v>-0.4</c:v>
                </c:pt>
                <c:pt idx="102">
                  <c:v>0.61</c:v>
                </c:pt>
                <c:pt idx="103">
                  <c:v>0.1</c:v>
                </c:pt>
                <c:pt idx="104">
                  <c:v>2.61</c:v>
                </c:pt>
                <c:pt idx="105">
                  <c:v>-1.52</c:v>
                </c:pt>
                <c:pt idx="106">
                  <c:v>0.35</c:v>
                </c:pt>
                <c:pt idx="107">
                  <c:v>-1.9</c:v>
                </c:pt>
                <c:pt idx="108">
                  <c:v>1.55</c:v>
                </c:pt>
                <c:pt idx="109">
                  <c:v>-0.4</c:v>
                </c:pt>
                <c:pt idx="110">
                  <c:v>-1.62</c:v>
                </c:pt>
                <c:pt idx="111">
                  <c:v>0.56999999999999995</c:v>
                </c:pt>
                <c:pt idx="112">
                  <c:v>-1.1100000000000001</c:v>
                </c:pt>
                <c:pt idx="113">
                  <c:v>-1.62</c:v>
                </c:pt>
                <c:pt idx="114">
                  <c:v>-0.21</c:v>
                </c:pt>
                <c:pt idx="115">
                  <c:v>0.34</c:v>
                </c:pt>
                <c:pt idx="116">
                  <c:v>-1.62</c:v>
                </c:pt>
                <c:pt idx="117">
                  <c:v>-0.4</c:v>
                </c:pt>
                <c:pt idx="118">
                  <c:v>-2.58</c:v>
                </c:pt>
                <c:pt idx="119">
                  <c:v>-1.1100000000000001</c:v>
                </c:pt>
                <c:pt idx="120">
                  <c:v>-0.44</c:v>
                </c:pt>
                <c:pt idx="121">
                  <c:v>-0.4</c:v>
                </c:pt>
                <c:pt idx="122">
                  <c:v>0.01</c:v>
                </c:pt>
                <c:pt idx="123">
                  <c:v>-0.16</c:v>
                </c:pt>
                <c:pt idx="124">
                  <c:v>-0.74</c:v>
                </c:pt>
                <c:pt idx="125">
                  <c:v>-0.76</c:v>
                </c:pt>
                <c:pt idx="126">
                  <c:v>0.14000000000000001</c:v>
                </c:pt>
                <c:pt idx="127">
                  <c:v>-2.02</c:v>
                </c:pt>
                <c:pt idx="128">
                  <c:v>-0.8</c:v>
                </c:pt>
                <c:pt idx="129">
                  <c:v>-0.63</c:v>
                </c:pt>
                <c:pt idx="130">
                  <c:v>-1.1499999999999999</c:v>
                </c:pt>
                <c:pt idx="131">
                  <c:v>0.56999999999999995</c:v>
                </c:pt>
                <c:pt idx="132">
                  <c:v>-0.76</c:v>
                </c:pt>
                <c:pt idx="133">
                  <c:v>0.94</c:v>
                </c:pt>
                <c:pt idx="134">
                  <c:v>0.91</c:v>
                </c:pt>
                <c:pt idx="135">
                  <c:v>0.09</c:v>
                </c:pt>
                <c:pt idx="136">
                  <c:v>-0.63</c:v>
                </c:pt>
              </c:numCache>
            </c:numRef>
          </c:xVal>
          <c:yVal>
            <c:numRef>
              <c:f>ArnRanKai!$K$578:$K$714</c:f>
              <c:numCache>
                <c:formatCode>0.00</c:formatCode>
                <c:ptCount val="137"/>
                <c:pt idx="0">
                  <c:v>5.7777777777777777</c:v>
                </c:pt>
                <c:pt idx="1">
                  <c:v>9</c:v>
                </c:pt>
                <c:pt idx="2">
                  <c:v>7.1111111111111107</c:v>
                </c:pt>
                <c:pt idx="3">
                  <c:v>6.2222222222222223</c:v>
                </c:pt>
                <c:pt idx="4">
                  <c:v>6.666666666666667</c:v>
                </c:pt>
                <c:pt idx="5">
                  <c:v>5.7777777777777777</c:v>
                </c:pt>
                <c:pt idx="6">
                  <c:v>5</c:v>
                </c:pt>
                <c:pt idx="7">
                  <c:v>6</c:v>
                </c:pt>
                <c:pt idx="8">
                  <c:v>9</c:v>
                </c:pt>
                <c:pt idx="9">
                  <c:v>7.666666666666667</c:v>
                </c:pt>
                <c:pt idx="10">
                  <c:v>7.7777777777777777</c:v>
                </c:pt>
                <c:pt idx="11">
                  <c:v>7.7777777777777777</c:v>
                </c:pt>
                <c:pt idx="12">
                  <c:v>6.8888888888888893</c:v>
                </c:pt>
                <c:pt idx="13">
                  <c:v>8.8888888888888893</c:v>
                </c:pt>
                <c:pt idx="14">
                  <c:v>7</c:v>
                </c:pt>
                <c:pt idx="15">
                  <c:v>7.4444444444444446</c:v>
                </c:pt>
                <c:pt idx="16">
                  <c:v>5.4444444444444446</c:v>
                </c:pt>
                <c:pt idx="17">
                  <c:v>8.3333333333333339</c:v>
                </c:pt>
                <c:pt idx="18">
                  <c:v>7.5555555555555554</c:v>
                </c:pt>
                <c:pt idx="19">
                  <c:v>8.7777777777777786</c:v>
                </c:pt>
                <c:pt idx="20">
                  <c:v>6.4444444444444446</c:v>
                </c:pt>
                <c:pt idx="21">
                  <c:v>7</c:v>
                </c:pt>
                <c:pt idx="22">
                  <c:v>8.8888888888888893</c:v>
                </c:pt>
                <c:pt idx="23">
                  <c:v>7.1111111111111107</c:v>
                </c:pt>
                <c:pt idx="24">
                  <c:v>6.333333333333333</c:v>
                </c:pt>
                <c:pt idx="25">
                  <c:v>6.333333333333333</c:v>
                </c:pt>
                <c:pt idx="26">
                  <c:v>5</c:v>
                </c:pt>
                <c:pt idx="27">
                  <c:v>5.7777777777777777</c:v>
                </c:pt>
                <c:pt idx="28">
                  <c:v>7.1111111111111107</c:v>
                </c:pt>
                <c:pt idx="29">
                  <c:v>8.2222222222222214</c:v>
                </c:pt>
                <c:pt idx="30">
                  <c:v>8.7777777777777786</c:v>
                </c:pt>
                <c:pt idx="31">
                  <c:v>7.4444444444444446</c:v>
                </c:pt>
                <c:pt idx="32">
                  <c:v>5.1111111111111107</c:v>
                </c:pt>
                <c:pt idx="33">
                  <c:v>6.7777777777777777</c:v>
                </c:pt>
                <c:pt idx="34">
                  <c:v>7.7777777777777777</c:v>
                </c:pt>
                <c:pt idx="35">
                  <c:v>8</c:v>
                </c:pt>
                <c:pt idx="36">
                  <c:v>4.5555555555555554</c:v>
                </c:pt>
                <c:pt idx="37">
                  <c:v>9</c:v>
                </c:pt>
                <c:pt idx="38">
                  <c:v>8.3333333333333339</c:v>
                </c:pt>
                <c:pt idx="39">
                  <c:v>8.3333333333333339</c:v>
                </c:pt>
                <c:pt idx="40">
                  <c:v>7.4444444444444446</c:v>
                </c:pt>
                <c:pt idx="41">
                  <c:v>8</c:v>
                </c:pt>
                <c:pt idx="42">
                  <c:v>8.3333333333333339</c:v>
                </c:pt>
                <c:pt idx="43">
                  <c:v>5.2222222222222223</c:v>
                </c:pt>
                <c:pt idx="44">
                  <c:v>7.666666666666667</c:v>
                </c:pt>
                <c:pt idx="45">
                  <c:v>8.7777777777777786</c:v>
                </c:pt>
                <c:pt idx="46">
                  <c:v>7.8888888888888893</c:v>
                </c:pt>
                <c:pt idx="47">
                  <c:v>5.666666666666667</c:v>
                </c:pt>
                <c:pt idx="48">
                  <c:v>8.8888888888888893</c:v>
                </c:pt>
                <c:pt idx="49">
                  <c:v>6.333333333333333</c:v>
                </c:pt>
                <c:pt idx="50">
                  <c:v>6.4444444444444446</c:v>
                </c:pt>
                <c:pt idx="51">
                  <c:v>5</c:v>
                </c:pt>
                <c:pt idx="52">
                  <c:v>7.666666666666667</c:v>
                </c:pt>
                <c:pt idx="53">
                  <c:v>8.5555555555555554</c:v>
                </c:pt>
                <c:pt idx="54">
                  <c:v>6.5555555555555554</c:v>
                </c:pt>
                <c:pt idx="55">
                  <c:v>7</c:v>
                </c:pt>
                <c:pt idx="56">
                  <c:v>8.5555555555555554</c:v>
                </c:pt>
                <c:pt idx="57">
                  <c:v>9</c:v>
                </c:pt>
                <c:pt idx="58">
                  <c:v>8.7777777777777786</c:v>
                </c:pt>
                <c:pt idx="59">
                  <c:v>8.7777777777777786</c:v>
                </c:pt>
                <c:pt idx="60">
                  <c:v>8.5555555555555554</c:v>
                </c:pt>
                <c:pt idx="61">
                  <c:v>7.8888888888888893</c:v>
                </c:pt>
                <c:pt idx="62">
                  <c:v>4.8888888888888893</c:v>
                </c:pt>
                <c:pt idx="63">
                  <c:v>8</c:v>
                </c:pt>
                <c:pt idx="64">
                  <c:v>7.2222222222222223</c:v>
                </c:pt>
                <c:pt idx="65">
                  <c:v>8.3333333333333339</c:v>
                </c:pt>
                <c:pt idx="66">
                  <c:v>9</c:v>
                </c:pt>
                <c:pt idx="67">
                  <c:v>7.4444444444444446</c:v>
                </c:pt>
                <c:pt idx="68">
                  <c:v>7.8888888888888893</c:v>
                </c:pt>
                <c:pt idx="69">
                  <c:v>5.7777777777777777</c:v>
                </c:pt>
                <c:pt idx="70">
                  <c:v>5.4444444444444446</c:v>
                </c:pt>
                <c:pt idx="71">
                  <c:v>9</c:v>
                </c:pt>
                <c:pt idx="72">
                  <c:v>5.4444444444444446</c:v>
                </c:pt>
                <c:pt idx="73">
                  <c:v>5.333333333333333</c:v>
                </c:pt>
                <c:pt idx="74">
                  <c:v>8.8888888888888893</c:v>
                </c:pt>
                <c:pt idx="75">
                  <c:v>9</c:v>
                </c:pt>
                <c:pt idx="76">
                  <c:v>5.8888888888888893</c:v>
                </c:pt>
                <c:pt idx="77">
                  <c:v>9</c:v>
                </c:pt>
                <c:pt idx="78">
                  <c:v>7</c:v>
                </c:pt>
                <c:pt idx="79">
                  <c:v>5.333333333333333</c:v>
                </c:pt>
                <c:pt idx="80">
                  <c:v>9</c:v>
                </c:pt>
                <c:pt idx="81">
                  <c:v>7.8888888888888893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7.7777777777777777</c:v>
                </c:pt>
                <c:pt idx="86">
                  <c:v>5.666666666666667</c:v>
                </c:pt>
                <c:pt idx="87">
                  <c:v>7</c:v>
                </c:pt>
                <c:pt idx="88">
                  <c:v>8.8888888888888893</c:v>
                </c:pt>
                <c:pt idx="89">
                  <c:v>8.4444444444444446</c:v>
                </c:pt>
                <c:pt idx="90">
                  <c:v>7.2222222222222223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5.1111111111111107</c:v>
                </c:pt>
                <c:pt idx="98">
                  <c:v>8.7777777777777786</c:v>
                </c:pt>
                <c:pt idx="99">
                  <c:v>7.2222222222222223</c:v>
                </c:pt>
                <c:pt idx="100">
                  <c:v>9</c:v>
                </c:pt>
                <c:pt idx="101">
                  <c:v>7.7777777777777777</c:v>
                </c:pt>
                <c:pt idx="102">
                  <c:v>6.4444444444444446</c:v>
                </c:pt>
                <c:pt idx="103">
                  <c:v>8.2222222222222214</c:v>
                </c:pt>
                <c:pt idx="104">
                  <c:v>8.6666666666666661</c:v>
                </c:pt>
                <c:pt idx="105">
                  <c:v>6.2222222222222223</c:v>
                </c:pt>
                <c:pt idx="106">
                  <c:v>8.8888888888888893</c:v>
                </c:pt>
                <c:pt idx="107">
                  <c:v>6</c:v>
                </c:pt>
                <c:pt idx="108">
                  <c:v>7.666666666666667</c:v>
                </c:pt>
                <c:pt idx="109">
                  <c:v>8.6666666666666661</c:v>
                </c:pt>
                <c:pt idx="110">
                  <c:v>5</c:v>
                </c:pt>
                <c:pt idx="111">
                  <c:v>8.1111111111111107</c:v>
                </c:pt>
                <c:pt idx="112">
                  <c:v>5.4444444444444446</c:v>
                </c:pt>
                <c:pt idx="113">
                  <c:v>4.666666666666667</c:v>
                </c:pt>
                <c:pt idx="114">
                  <c:v>7.5555555555555554</c:v>
                </c:pt>
                <c:pt idx="115">
                  <c:v>7.4444444444444446</c:v>
                </c:pt>
                <c:pt idx="116">
                  <c:v>7.2222222222222223</c:v>
                </c:pt>
                <c:pt idx="117">
                  <c:v>6.333333333333333</c:v>
                </c:pt>
                <c:pt idx="118">
                  <c:v>5</c:v>
                </c:pt>
                <c:pt idx="119">
                  <c:v>6.1111111111111107</c:v>
                </c:pt>
                <c:pt idx="120">
                  <c:v>8.2222222222222214</c:v>
                </c:pt>
                <c:pt idx="121">
                  <c:v>6.8888888888888893</c:v>
                </c:pt>
                <c:pt idx="122">
                  <c:v>6.1111111111111107</c:v>
                </c:pt>
                <c:pt idx="123">
                  <c:v>9</c:v>
                </c:pt>
                <c:pt idx="124">
                  <c:v>6.666666666666667</c:v>
                </c:pt>
                <c:pt idx="125">
                  <c:v>6.1111111111111107</c:v>
                </c:pt>
                <c:pt idx="126">
                  <c:v>7.8888888888888893</c:v>
                </c:pt>
                <c:pt idx="127">
                  <c:v>7.333333333333333</c:v>
                </c:pt>
                <c:pt idx="128">
                  <c:v>8.1111111111111107</c:v>
                </c:pt>
                <c:pt idx="129">
                  <c:v>8.2222222222222214</c:v>
                </c:pt>
                <c:pt idx="130">
                  <c:v>7.2222222222222223</c:v>
                </c:pt>
                <c:pt idx="131">
                  <c:v>7.333333333333333</c:v>
                </c:pt>
                <c:pt idx="132">
                  <c:v>6.1111111111111107</c:v>
                </c:pt>
                <c:pt idx="133">
                  <c:v>7.1111111111111107</c:v>
                </c:pt>
                <c:pt idx="134">
                  <c:v>9</c:v>
                </c:pt>
                <c:pt idx="135">
                  <c:v>7.333333333333333</c:v>
                </c:pt>
                <c:pt idx="136">
                  <c:v>6.333333333333333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37-41E8-881B-A9264E1F1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723288"/>
        <c:axId val="765735440"/>
      </c:scatterChart>
      <c:valAx>
        <c:axId val="765723288"/>
        <c:scaling>
          <c:orientation val="minMax"/>
          <c:max val="3"/>
          <c:min val="-3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35440"/>
        <c:crosses val="autoZero"/>
        <c:crossBetween val="midCat"/>
        <c:majorUnit val="1"/>
      </c:valAx>
      <c:valAx>
        <c:axId val="765735440"/>
        <c:scaling>
          <c:orientation val="minMax"/>
          <c:max val="9"/>
        </c:scaling>
        <c:delete val="0"/>
        <c:axPos val="l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723288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Umwelteinstellung</c:v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AF7-4597-A5C9-9474B062884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AF7-4597-A5C9-9474B0628849}"/>
              </c:ext>
            </c:extLst>
          </c:dPt>
          <c:errBars>
            <c:errBarType val="both"/>
            <c:errValType val="cust"/>
            <c:noEndCap val="1"/>
            <c:plus>
              <c:numRef>
                <c:f>'[Mensa Studie.xlsx]Beobachtung'!$B$12:$C$12</c:f>
                <c:numCache>
                  <c:formatCode>General</c:formatCode>
                  <c:ptCount val="2"/>
                  <c:pt idx="0">
                    <c:v>0.19108159528415608</c:v>
                  </c:pt>
                  <c:pt idx="1">
                    <c:v>0.21486694298289161</c:v>
                  </c:pt>
                </c:numCache>
              </c:numRef>
            </c:plus>
            <c:minus>
              <c:numRef>
                <c:f>'[Mensa Studie.xlsx]Beobachtung'!$B$12:$C$12</c:f>
                <c:numCache>
                  <c:formatCode>General</c:formatCode>
                  <c:ptCount val="2"/>
                  <c:pt idx="0">
                    <c:v>0.19108159528415608</c:v>
                  </c:pt>
                  <c:pt idx="1">
                    <c:v>0.21486694298289161</c:v>
                  </c:pt>
                </c:numCache>
              </c:numRef>
            </c:minus>
          </c:errBars>
          <c:cat>
            <c:strRef>
              <c:f>'[Mensa Studie.xlsx]Beobachtung'!$B$7:$C$7</c:f>
              <c:strCache>
                <c:ptCount val="2"/>
                <c:pt idx="0">
                  <c:v>vegetarisches Menü</c:v>
                </c:pt>
                <c:pt idx="1">
                  <c:v>fleischhaltiges Menü</c:v>
                </c:pt>
              </c:strCache>
            </c:strRef>
          </c:cat>
          <c:val>
            <c:numRef>
              <c:f>'[Mensa Studie.xlsx]Beobachtung'!$B$8:$C$8</c:f>
              <c:numCache>
                <c:formatCode>General</c:formatCode>
                <c:ptCount val="2"/>
                <c:pt idx="0">
                  <c:v>0.36</c:v>
                </c:pt>
                <c:pt idx="1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F7-4597-A5C9-9474B0628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379392"/>
        <c:axId val="196380928"/>
      </c:barChart>
      <c:catAx>
        <c:axId val="19637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crossAx val="196380928"/>
        <c:crosses val="autoZero"/>
        <c:auto val="1"/>
        <c:lblAlgn val="ctr"/>
        <c:lblOffset val="100"/>
        <c:noMultiLvlLbl val="0"/>
      </c:catAx>
      <c:valAx>
        <c:axId val="196380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crossAx val="196379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Umwelteinstellung</c:v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65-40CB-A0A0-ECE8C8B5223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65-40CB-A0A0-ECE8C8B52233}"/>
              </c:ext>
            </c:extLst>
          </c:dPt>
          <c:errBars>
            <c:errBarType val="both"/>
            <c:errValType val="cust"/>
            <c:noEndCap val="1"/>
            <c:plus>
              <c:numRef>
                <c:f>'[Mensa Studie.xlsx]Beobachtung'!$B$12:$C$12</c:f>
                <c:numCache>
                  <c:formatCode>General</c:formatCode>
                  <c:ptCount val="2"/>
                  <c:pt idx="0">
                    <c:v>0.19108159528415608</c:v>
                  </c:pt>
                  <c:pt idx="1">
                    <c:v>0.21486694298289161</c:v>
                  </c:pt>
                </c:numCache>
              </c:numRef>
            </c:plus>
            <c:minus>
              <c:numRef>
                <c:f>'[Mensa Studie.xlsx]Beobachtung'!$B$12:$C$12</c:f>
                <c:numCache>
                  <c:formatCode>General</c:formatCode>
                  <c:ptCount val="2"/>
                  <c:pt idx="0">
                    <c:v>0.19108159528415608</c:v>
                  </c:pt>
                  <c:pt idx="1">
                    <c:v>0.21486694298289161</c:v>
                  </c:pt>
                </c:numCache>
              </c:numRef>
            </c:minus>
          </c:errBars>
          <c:cat>
            <c:strRef>
              <c:f>'[Mensa Studie.xlsx]Beobachtung'!$B$7:$C$7</c:f>
              <c:strCache>
                <c:ptCount val="2"/>
                <c:pt idx="0">
                  <c:v>vegetarisches Menü</c:v>
                </c:pt>
                <c:pt idx="1">
                  <c:v>fleischhaltiges Menü</c:v>
                </c:pt>
              </c:strCache>
            </c:strRef>
          </c:cat>
          <c:val>
            <c:numRef>
              <c:f>'[Mensa Studie.xlsx]Beobachtung'!$B$8:$C$8</c:f>
              <c:numCache>
                <c:formatCode>General</c:formatCode>
                <c:ptCount val="2"/>
                <c:pt idx="0">
                  <c:v>0.36</c:v>
                </c:pt>
                <c:pt idx="1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65-40CB-A0A0-ECE8C8B52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599168"/>
        <c:axId val="196609152"/>
      </c:barChart>
      <c:catAx>
        <c:axId val="196599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crossAx val="196609152"/>
        <c:crosses val="autoZero"/>
        <c:auto val="1"/>
        <c:lblAlgn val="ctr"/>
        <c:lblOffset val="100"/>
        <c:noMultiLvlLbl val="0"/>
      </c:catAx>
      <c:valAx>
        <c:axId val="196609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crossAx val="196599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FF">
                  <a:lumMod val="9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55E-4F7B-9E01-50B901B1807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9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55E-4F7B-9E01-50B901B1807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55E-4F7B-9E01-50B901B1807C}"/>
              </c:ext>
            </c:extLst>
          </c:dPt>
          <c:trendline>
            <c:trendlineType val="linear"/>
            <c:dispRSqr val="0"/>
            <c:dispEq val="0"/>
          </c:trendline>
          <c:errBars>
            <c:errBarType val="both"/>
            <c:errValType val="cust"/>
            <c:noEndCap val="1"/>
            <c:plus>
              <c:numRef>
                <c:f>'[Mensa Studie.xlsx]selbstberichte'!$B$12:$E$12</c:f>
                <c:numCache>
                  <c:formatCode>General</c:formatCode>
                  <c:ptCount val="4"/>
                  <c:pt idx="0">
                    <c:v>0.20844172875341993</c:v>
                  </c:pt>
                  <c:pt idx="1">
                    <c:v>0.22026387612361678</c:v>
                  </c:pt>
                  <c:pt idx="2">
                    <c:v>0.43777735086293734</c:v>
                  </c:pt>
                  <c:pt idx="3">
                    <c:v>0.44046059139431371</c:v>
                  </c:pt>
                </c:numCache>
              </c:numRef>
            </c:plus>
            <c:minus>
              <c:numRef>
                <c:f>'[Mensa Studie.xlsx]selbstberichte'!$B$12:$E$12</c:f>
                <c:numCache>
                  <c:formatCode>General</c:formatCode>
                  <c:ptCount val="4"/>
                  <c:pt idx="0">
                    <c:v>0.20844172875341993</c:v>
                  </c:pt>
                  <c:pt idx="1">
                    <c:v>0.22026387612361678</c:v>
                  </c:pt>
                  <c:pt idx="2">
                    <c:v>0.43777735086293734</c:v>
                  </c:pt>
                  <c:pt idx="3">
                    <c:v>0.44046059139431371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'[Mensa Studie.xlsx]selbstberichte'!$B$7:$E$7</c:f>
              <c:strCache>
                <c:ptCount val="4"/>
                <c:pt idx="0">
                  <c:v>täglich</c:v>
                </c:pt>
                <c:pt idx="1">
                  <c:v>2-3x pro Woche</c:v>
                </c:pt>
                <c:pt idx="2">
                  <c:v>3-4x im Monat</c:v>
                </c:pt>
                <c:pt idx="3">
                  <c:v>nie</c:v>
                </c:pt>
              </c:strCache>
            </c:strRef>
          </c:cat>
          <c:val>
            <c:numRef>
              <c:f>'[Mensa Studie.xlsx]selbstberichte'!$B$8:$E$8</c:f>
              <c:numCache>
                <c:formatCode>General</c:formatCode>
                <c:ptCount val="4"/>
                <c:pt idx="0">
                  <c:v>-0.45</c:v>
                </c:pt>
                <c:pt idx="1">
                  <c:v>0.15</c:v>
                </c:pt>
                <c:pt idx="2">
                  <c:v>0.69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5E-4F7B-9E01-50B901B18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651648"/>
        <c:axId val="196669824"/>
      </c:barChart>
      <c:catAx>
        <c:axId val="196651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6669824"/>
        <c:crosses val="autoZero"/>
        <c:auto val="0"/>
        <c:lblAlgn val="ctr"/>
        <c:lblOffset val="100"/>
        <c:noMultiLvlLbl val="0"/>
      </c:catAx>
      <c:valAx>
        <c:axId val="19666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96651648"/>
        <c:crosses val="autoZero"/>
        <c:crossBetween val="between"/>
        <c:majorUnit val="0.30000000000000004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18755391130323E-2"/>
          <c:y val="0"/>
          <c:w val="0.93244280669430368"/>
          <c:h val="0.91833704528582039"/>
        </c:manualLayout>
      </c:layout>
      <c:barChart>
        <c:barDir val="col"/>
        <c:grouping val="clustered"/>
        <c:varyColors val="0"/>
        <c:ser>
          <c:idx val="0"/>
          <c:order val="0"/>
          <c:tx>
            <c:v>Umwelteinstellung</c:v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F91-42A6-908D-DC04C899565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F91-42A6-908D-DC04C8995658}"/>
              </c:ext>
            </c:extLst>
          </c:dPt>
          <c:errBars>
            <c:errBarType val="both"/>
            <c:errValType val="cust"/>
            <c:noEndCap val="1"/>
            <c:plus>
              <c:numRef>
                <c:f>'[Pendler-Studie.xlsx]Erhebung 1'!$B$16:$C$16</c:f>
                <c:numCache>
                  <c:formatCode>General</c:formatCode>
                  <c:ptCount val="2"/>
                  <c:pt idx="0">
                    <c:v>0.11253644331258354</c:v>
                  </c:pt>
                  <c:pt idx="1">
                    <c:v>0.11099782058723139</c:v>
                  </c:pt>
                </c:numCache>
              </c:numRef>
            </c:plus>
            <c:minus>
              <c:numRef>
                <c:f>'[Pendler-Studie.xlsx]Erhebung 1'!$B$16:$C$16</c:f>
                <c:numCache>
                  <c:formatCode>General</c:formatCode>
                  <c:ptCount val="2"/>
                  <c:pt idx="0">
                    <c:v>0.11253644331258354</c:v>
                  </c:pt>
                  <c:pt idx="1">
                    <c:v>0.11099782058723139</c:v>
                  </c:pt>
                </c:numCache>
              </c:numRef>
            </c:minus>
          </c:errBars>
          <c:cat>
            <c:strRef>
              <c:f>'[Pendler-Studie.xlsx]Erhebung 1'!$B$11:$C$11</c:f>
              <c:strCache>
                <c:ptCount val="2"/>
                <c:pt idx="0">
                  <c:v>Autofahrer</c:v>
                </c:pt>
                <c:pt idx="1">
                  <c:v>Fahrrad/Bahn</c:v>
                </c:pt>
              </c:strCache>
            </c:strRef>
          </c:cat>
          <c:val>
            <c:numRef>
              <c:f>'[Pendler-Studie.xlsx]Erhebung 1'!$B$12:$C$12</c:f>
              <c:numCache>
                <c:formatCode>General</c:formatCode>
                <c:ptCount val="2"/>
                <c:pt idx="0">
                  <c:v>0.18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91-42A6-908D-DC04C8995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97167360"/>
        <c:axId val="197173248"/>
      </c:barChart>
      <c:catAx>
        <c:axId val="19716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rgbClr val="010000"/>
            </a:solidFill>
          </a:ln>
        </c:spPr>
        <c:crossAx val="197173248"/>
        <c:crosses val="autoZero"/>
        <c:auto val="1"/>
        <c:lblAlgn val="ctr"/>
        <c:lblOffset val="100"/>
        <c:noMultiLvlLbl val="0"/>
      </c:catAx>
      <c:valAx>
        <c:axId val="19717324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crossAx val="197167360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18755391130323E-2"/>
          <c:y val="0"/>
          <c:w val="0.93244280669430368"/>
          <c:h val="0.91833704528582039"/>
        </c:manualLayout>
      </c:layout>
      <c:barChart>
        <c:barDir val="col"/>
        <c:grouping val="clustered"/>
        <c:varyColors val="0"/>
        <c:ser>
          <c:idx val="0"/>
          <c:order val="0"/>
          <c:tx>
            <c:v>Umwelteinstellung</c:v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F91-42A6-908D-DC04C899565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F91-42A6-908D-DC04C8995658}"/>
              </c:ext>
            </c:extLst>
          </c:dPt>
          <c:errBars>
            <c:errBarType val="both"/>
            <c:errValType val="cust"/>
            <c:noEndCap val="1"/>
            <c:plus>
              <c:numRef>
                <c:f>'[Pendler-Studie.xlsx]Erhebung 1'!$B$16:$C$16</c:f>
                <c:numCache>
                  <c:formatCode>General</c:formatCode>
                  <c:ptCount val="2"/>
                  <c:pt idx="0">
                    <c:v>0.11253644331258354</c:v>
                  </c:pt>
                  <c:pt idx="1">
                    <c:v>0.11099782058723139</c:v>
                  </c:pt>
                </c:numCache>
              </c:numRef>
            </c:plus>
            <c:minus>
              <c:numRef>
                <c:f>'[Pendler-Studie.xlsx]Erhebung 1'!$B$16:$C$16</c:f>
                <c:numCache>
                  <c:formatCode>General</c:formatCode>
                  <c:ptCount val="2"/>
                  <c:pt idx="0">
                    <c:v>0.11253644331258354</c:v>
                  </c:pt>
                  <c:pt idx="1">
                    <c:v>0.11099782058723139</c:v>
                  </c:pt>
                </c:numCache>
              </c:numRef>
            </c:minus>
          </c:errBars>
          <c:cat>
            <c:strRef>
              <c:f>'[Pendler-Studie.xlsx]Erhebung 1'!$B$11:$C$11</c:f>
              <c:strCache>
                <c:ptCount val="2"/>
                <c:pt idx="0">
                  <c:v>Autofahrer</c:v>
                </c:pt>
                <c:pt idx="1">
                  <c:v>Fahrrad/Bahn</c:v>
                </c:pt>
              </c:strCache>
            </c:strRef>
          </c:cat>
          <c:val>
            <c:numRef>
              <c:f>'[Pendler-Studie.xlsx]Erhebung 1'!$B$12:$C$12</c:f>
              <c:numCache>
                <c:formatCode>General</c:formatCode>
                <c:ptCount val="2"/>
                <c:pt idx="0">
                  <c:v>0.18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91-42A6-908D-DC04C8995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97167360"/>
        <c:axId val="197173248"/>
      </c:barChart>
      <c:catAx>
        <c:axId val="19716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rgbClr val="010000"/>
            </a:solidFill>
          </a:ln>
        </c:spPr>
        <c:crossAx val="197173248"/>
        <c:crosses val="autoZero"/>
        <c:auto val="1"/>
        <c:lblAlgn val="ctr"/>
        <c:lblOffset val="100"/>
        <c:noMultiLvlLbl val="0"/>
      </c:catAx>
      <c:valAx>
        <c:axId val="19717324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rgbClr val="010000"/>
            </a:solidFill>
          </a:ln>
        </c:spPr>
        <c:crossAx val="197167360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2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873CCA-DD48-48D8-8E38-15C9CC133E2A}" type="datetime1">
              <a:rPr lang="de-DE"/>
              <a:pPr>
                <a:defRPr/>
              </a:pPr>
              <a:t>21.02.2019</a:t>
            </a:fld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29000" y="9285288"/>
            <a:ext cx="342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8A3B3A-AA1E-49D0-A94C-F924117FB5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785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81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9049D5-C377-4E39-BB91-F70B561695A3}" type="datetime1">
              <a:rPr lang="de-DE"/>
              <a:pPr>
                <a:defRPr/>
              </a:pPr>
              <a:t>21.02.2019</a:t>
            </a:fld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33425"/>
            <a:ext cx="52927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3438"/>
            <a:ext cx="54864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29000" y="9285288"/>
            <a:ext cx="342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08EBD7-CDFF-4C06-950F-F2CA6C9605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9260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26540E6-17EC-45DE-A172-30BD9AC8BE7C}" type="datetime1">
              <a:rPr lang="de-DE" smtClean="0"/>
              <a:pPr/>
              <a:t>21.02.2019</a:t>
            </a:fld>
            <a:endParaRPr lang="de-DE" dirty="0" smtClean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E17CF-1186-4A5C-8CF9-884B32568903}" type="slidenum">
              <a:rPr lang="de-DE" smtClean="0"/>
              <a:pPr/>
              <a:t>1</a:t>
            </a:fld>
            <a:endParaRPr lang="de-DE" dirty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5538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33425"/>
            <a:ext cx="5292725" cy="36655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C2CC6-8958-4279-B911-004E2BBFA9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7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F9049D5-C377-4E39-BB91-F70B561695A3}" type="datetime1">
              <a:rPr lang="de-DE" smtClean="0"/>
              <a:pPr>
                <a:defRPr/>
              </a:pPr>
              <a:t>21.02.2019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8EBD7-CDFF-4C06-950F-F2CA6C9605B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1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478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4A7EEBC-DE86-45C5-AA4A-D37CA93ED003}" type="datetime1">
              <a:rPr lang="de-DE"/>
              <a:pPr/>
              <a:t>21.02.2019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3B99F-8E4A-498C-B3EA-C08607AC7E22}" type="slidenum">
              <a:rPr lang="de-DE"/>
              <a:pPr/>
              <a:t>26</a:t>
            </a:fld>
            <a:endParaRPr lang="de-DE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5538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2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96530C5-62B2-4BD2-A4C5-D58E56B94D05}" type="datetime1">
              <a:rPr lang="de-DE" smtClean="0"/>
              <a:pPr/>
              <a:t>21.02.2019</a:t>
            </a:fld>
            <a:endParaRPr lang="de-DE" smtClean="0"/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4A271-CB42-443C-92FB-E3B34580250B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553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4A7EEBC-DE86-45C5-AA4A-D37CA93ED003}" type="datetime1">
              <a:rPr lang="de-DE"/>
              <a:pPr/>
              <a:t>21.02.2019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3B99F-8E4A-498C-B3EA-C08607AC7E22}" type="slidenum">
              <a:rPr lang="de-DE"/>
              <a:pPr/>
              <a:t>2</a:t>
            </a:fld>
            <a:endParaRPr lang="de-DE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5538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2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33425"/>
            <a:ext cx="52959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049D5-C377-4E39-BB91-F70B561695A3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21.02.2019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8EBD7-CDFF-4C06-950F-F2CA6C9605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96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1050" y="733425"/>
            <a:ext cx="52959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049D5-C377-4E39-BB91-F70B561695A3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21.02.2019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8EBD7-CDFF-4C06-950F-F2CA6C9605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7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409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33425"/>
            <a:ext cx="5292725" cy="36655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1DD18-E62D-4A64-8C58-72B08C0F19E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81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33425"/>
            <a:ext cx="5292725" cy="36655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C2CC6-8958-4279-B911-004E2BBFA9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30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33425"/>
            <a:ext cx="5292725" cy="36655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C2CC6-8958-4279-B911-004E2BBFA9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9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33425"/>
            <a:ext cx="5292725" cy="36655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C2CC6-8958-4279-B911-004E2BBFA9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1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1000"/>
            <a:ext cx="9906000" cy="8382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3841" y="228600"/>
            <a:ext cx="1878013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1" y="228600"/>
            <a:ext cx="5481639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1000"/>
            <a:ext cx="9906000" cy="8382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813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2275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20"/>
            <a:ext cx="84201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36" indent="0">
              <a:buNone/>
              <a:defRPr sz="1500"/>
            </a:lvl2pPr>
            <a:lvl3pPr marL="779271" indent="0">
              <a:buNone/>
              <a:defRPr sz="1400"/>
            </a:lvl3pPr>
            <a:lvl4pPr marL="1168907" indent="0">
              <a:buNone/>
              <a:defRPr sz="1200"/>
            </a:lvl4pPr>
            <a:lvl5pPr marL="1558542" indent="0">
              <a:buNone/>
              <a:defRPr sz="1200"/>
            </a:lvl5pPr>
            <a:lvl6pPr marL="1948178" indent="0">
              <a:buNone/>
              <a:defRPr sz="1200"/>
            </a:lvl6pPr>
            <a:lvl7pPr marL="2337814" indent="0">
              <a:buNone/>
              <a:defRPr sz="1200"/>
            </a:lvl7pPr>
            <a:lvl8pPr marL="2727450" indent="0">
              <a:buNone/>
              <a:defRPr sz="1200"/>
            </a:lvl8pPr>
            <a:lvl9pPr marL="311708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5349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1" y="1981200"/>
            <a:ext cx="3225801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6204" y="1981200"/>
            <a:ext cx="3225801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7958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73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36" indent="0">
              <a:buNone/>
              <a:defRPr sz="1700" b="1"/>
            </a:lvl2pPr>
            <a:lvl3pPr marL="779271" indent="0">
              <a:buNone/>
              <a:defRPr sz="1500" b="1"/>
            </a:lvl3pPr>
            <a:lvl4pPr marL="1168907" indent="0">
              <a:buNone/>
              <a:defRPr sz="1400" b="1"/>
            </a:lvl4pPr>
            <a:lvl5pPr marL="1558542" indent="0">
              <a:buNone/>
              <a:defRPr sz="1400" b="1"/>
            </a:lvl5pPr>
            <a:lvl6pPr marL="1948178" indent="0">
              <a:buNone/>
              <a:defRPr sz="1400" b="1"/>
            </a:lvl6pPr>
            <a:lvl7pPr marL="2337814" indent="0">
              <a:buNone/>
              <a:defRPr sz="1400" b="1"/>
            </a:lvl7pPr>
            <a:lvl8pPr marL="2727450" indent="0">
              <a:buNone/>
              <a:defRPr sz="1400" b="1"/>
            </a:lvl8pPr>
            <a:lvl9pPr marL="311708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7"/>
            <a:ext cx="437832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36" indent="0">
              <a:buNone/>
              <a:defRPr sz="1700" b="1"/>
            </a:lvl2pPr>
            <a:lvl3pPr marL="779271" indent="0">
              <a:buNone/>
              <a:defRPr sz="1500" b="1"/>
            </a:lvl3pPr>
            <a:lvl4pPr marL="1168907" indent="0">
              <a:buNone/>
              <a:defRPr sz="1400" b="1"/>
            </a:lvl4pPr>
            <a:lvl5pPr marL="1558542" indent="0">
              <a:buNone/>
              <a:defRPr sz="1400" b="1"/>
            </a:lvl5pPr>
            <a:lvl6pPr marL="1948178" indent="0">
              <a:buNone/>
              <a:defRPr sz="1400" b="1"/>
            </a:lvl6pPr>
            <a:lvl7pPr marL="2337814" indent="0">
              <a:buNone/>
              <a:defRPr sz="1400" b="1"/>
            </a:lvl7pPr>
            <a:lvl8pPr marL="2727450" indent="0">
              <a:buNone/>
              <a:defRPr sz="1400" b="1"/>
            </a:lvl8pPr>
            <a:lvl9pPr marL="311708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8923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54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010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97"/>
            <a:ext cx="3259138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087"/>
            <a:ext cx="5537201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138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36" indent="0">
              <a:buNone/>
              <a:defRPr sz="1000"/>
            </a:lvl2pPr>
            <a:lvl3pPr marL="779271" indent="0">
              <a:buNone/>
              <a:defRPr sz="900"/>
            </a:lvl3pPr>
            <a:lvl4pPr marL="1168907" indent="0">
              <a:buNone/>
              <a:defRPr sz="800"/>
            </a:lvl4pPr>
            <a:lvl5pPr marL="1558542" indent="0">
              <a:buNone/>
              <a:defRPr sz="800"/>
            </a:lvl5pPr>
            <a:lvl6pPr marL="1948178" indent="0">
              <a:buNone/>
              <a:defRPr sz="800"/>
            </a:lvl6pPr>
            <a:lvl7pPr marL="2337814" indent="0">
              <a:buNone/>
              <a:defRPr sz="800"/>
            </a:lvl7pPr>
            <a:lvl8pPr marL="2727450" indent="0">
              <a:buNone/>
              <a:defRPr sz="800"/>
            </a:lvl8pPr>
            <a:lvl9pPr marL="31170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05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719"/>
            <a:ext cx="59436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36" indent="0">
              <a:buNone/>
              <a:defRPr sz="2400"/>
            </a:lvl2pPr>
            <a:lvl3pPr marL="779271" indent="0">
              <a:buNone/>
              <a:defRPr sz="2000"/>
            </a:lvl3pPr>
            <a:lvl4pPr marL="1168907" indent="0">
              <a:buNone/>
              <a:defRPr sz="1700"/>
            </a:lvl4pPr>
            <a:lvl5pPr marL="1558542" indent="0">
              <a:buNone/>
              <a:defRPr sz="1700"/>
            </a:lvl5pPr>
            <a:lvl6pPr marL="1948178" indent="0">
              <a:buNone/>
              <a:defRPr sz="1700"/>
            </a:lvl6pPr>
            <a:lvl7pPr marL="2337814" indent="0">
              <a:buNone/>
              <a:defRPr sz="1700"/>
            </a:lvl7pPr>
            <a:lvl8pPr marL="2727450" indent="0">
              <a:buNone/>
              <a:defRPr sz="1700"/>
            </a:lvl8pPr>
            <a:lvl9pPr marL="3117085" indent="0">
              <a:buNone/>
              <a:defRPr sz="17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457"/>
            <a:ext cx="59436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36" indent="0">
              <a:buNone/>
              <a:defRPr sz="1000"/>
            </a:lvl2pPr>
            <a:lvl3pPr marL="779271" indent="0">
              <a:buNone/>
              <a:defRPr sz="900"/>
            </a:lvl3pPr>
            <a:lvl4pPr marL="1168907" indent="0">
              <a:buNone/>
              <a:defRPr sz="800"/>
            </a:lvl4pPr>
            <a:lvl5pPr marL="1558542" indent="0">
              <a:buNone/>
              <a:defRPr sz="800"/>
            </a:lvl5pPr>
            <a:lvl6pPr marL="1948178" indent="0">
              <a:buNone/>
              <a:defRPr sz="800"/>
            </a:lvl6pPr>
            <a:lvl7pPr marL="2337814" indent="0">
              <a:buNone/>
              <a:defRPr sz="800"/>
            </a:lvl7pPr>
            <a:lvl8pPr marL="2727450" indent="0">
              <a:buNone/>
              <a:defRPr sz="800"/>
            </a:lvl8pPr>
            <a:lvl9pPr marL="31170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5080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3951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3841" y="228600"/>
            <a:ext cx="1878013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1" y="228600"/>
            <a:ext cx="5481639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6386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9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07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56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7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5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0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80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45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2" indent="0">
              <a:buNone/>
              <a:defRPr sz="1800"/>
            </a:lvl2pPr>
            <a:lvl3pPr marL="914423" indent="0">
              <a:buNone/>
              <a:defRPr sz="1600"/>
            </a:lvl3pPr>
            <a:lvl4pPr marL="1371634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4" y="27307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65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43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2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8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9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8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22" indent="0" algn="ctr">
              <a:buNone/>
              <a:defRPr/>
            </a:lvl2pPr>
            <a:lvl3pPr marL="914044" indent="0" algn="ctr">
              <a:buNone/>
              <a:defRPr/>
            </a:lvl3pPr>
            <a:lvl4pPr marL="1371066" indent="0" algn="ctr">
              <a:buNone/>
              <a:defRPr/>
            </a:lvl4pPr>
            <a:lvl5pPr marL="1828087" indent="0" algn="ctr">
              <a:buNone/>
              <a:defRPr/>
            </a:lvl5pPr>
            <a:lvl6pPr marL="2285109" indent="0" algn="ctr">
              <a:buNone/>
              <a:defRPr/>
            </a:lvl6pPr>
            <a:lvl7pPr marL="2742131" indent="0" algn="ctr">
              <a:buNone/>
              <a:defRPr/>
            </a:lvl7pPr>
            <a:lvl8pPr marL="3199152" indent="0" algn="ctr">
              <a:buNone/>
              <a:defRPr/>
            </a:lvl8pPr>
            <a:lvl9pPr marL="36561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fld id="{5A24E674-579C-406C-82B3-B16251AB76ED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13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422"/>
            <a:ext cx="2311400" cy="476250"/>
          </a:xfrm>
          <a:ln/>
        </p:spPr>
        <p:txBody>
          <a:bodyPr/>
          <a:lstStyle>
            <a:lvl1pPr algn="l">
              <a:defRPr sz="2400"/>
            </a:lvl1pPr>
          </a:lstStyle>
          <a:p>
            <a:pPr defTabSz="914423" eaLnBrk="1" hangingPunct="1">
              <a:defRPr/>
            </a:pPr>
            <a:fld id="{44CE3912-F4F7-460D-BC5C-BF6CA62BB3C8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16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6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2" indent="0">
              <a:buNone/>
              <a:defRPr sz="1800"/>
            </a:lvl2pPr>
            <a:lvl3pPr marL="914044" indent="0">
              <a:buNone/>
              <a:defRPr sz="1600"/>
            </a:lvl3pPr>
            <a:lvl4pPr marL="1371066" indent="0">
              <a:buNone/>
              <a:defRPr sz="1400"/>
            </a:lvl4pPr>
            <a:lvl5pPr marL="1828087" indent="0">
              <a:buNone/>
              <a:defRPr sz="1400"/>
            </a:lvl5pPr>
            <a:lvl6pPr marL="2285109" indent="0">
              <a:buNone/>
              <a:defRPr sz="1400"/>
            </a:lvl6pPr>
            <a:lvl7pPr marL="2742131" indent="0">
              <a:buNone/>
              <a:defRPr sz="1400"/>
            </a:lvl7pPr>
            <a:lvl8pPr marL="3199152" indent="0">
              <a:buNone/>
              <a:defRPr sz="1400"/>
            </a:lvl8pPr>
            <a:lvl9pPr marL="365617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fld id="{121919C4-3871-48DD-8B34-A9073B41B61F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85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fld id="{92F48D13-0CEA-4345-9299-98A8C63CAB15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02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44" indent="0">
              <a:buNone/>
              <a:defRPr sz="1800" b="1"/>
            </a:lvl3pPr>
            <a:lvl4pPr marL="1371066" indent="0">
              <a:buNone/>
              <a:defRPr sz="1600" b="1"/>
            </a:lvl4pPr>
            <a:lvl5pPr marL="1828087" indent="0">
              <a:buNone/>
              <a:defRPr sz="1600" b="1"/>
            </a:lvl5pPr>
            <a:lvl6pPr marL="2285109" indent="0">
              <a:buNone/>
              <a:defRPr sz="1600" b="1"/>
            </a:lvl6pPr>
            <a:lvl7pPr marL="2742131" indent="0">
              <a:buNone/>
              <a:defRPr sz="1600" b="1"/>
            </a:lvl7pPr>
            <a:lvl8pPr marL="3199152" indent="0">
              <a:buNone/>
              <a:defRPr sz="1600" b="1"/>
            </a:lvl8pPr>
            <a:lvl9pPr marL="36561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9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44" indent="0">
              <a:buNone/>
              <a:defRPr sz="1800" b="1"/>
            </a:lvl3pPr>
            <a:lvl4pPr marL="1371066" indent="0">
              <a:buNone/>
              <a:defRPr sz="1600" b="1"/>
            </a:lvl4pPr>
            <a:lvl5pPr marL="1828087" indent="0">
              <a:buNone/>
              <a:defRPr sz="1600" b="1"/>
            </a:lvl5pPr>
            <a:lvl6pPr marL="2285109" indent="0">
              <a:buNone/>
              <a:defRPr sz="1600" b="1"/>
            </a:lvl6pPr>
            <a:lvl7pPr marL="2742131" indent="0">
              <a:buNone/>
              <a:defRPr sz="1600" b="1"/>
            </a:lvl7pPr>
            <a:lvl8pPr marL="3199152" indent="0">
              <a:buNone/>
              <a:defRPr sz="1600" b="1"/>
            </a:lvl8pPr>
            <a:lvl9pPr marL="36561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fld id="{5A61FD95-D126-48A1-A417-CA30ED01A4C1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7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2311400" cy="476250"/>
          </a:xfrm>
          <a:ln/>
        </p:spPr>
        <p:txBody>
          <a:bodyPr/>
          <a:lstStyle>
            <a:lvl1pPr algn="l">
              <a:defRPr sz="2400"/>
            </a:lvl1pPr>
          </a:lstStyle>
          <a:p>
            <a:pPr defTabSz="914423" eaLnBrk="1" hangingPunct="1">
              <a:defRPr/>
            </a:pPr>
            <a:fld id="{0009C0F1-9B83-4EEC-AE53-5B663C1E6E77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4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1" y="1981200"/>
            <a:ext cx="322580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6204" y="1981200"/>
            <a:ext cx="322580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7338"/>
            <a:ext cx="2311400" cy="476250"/>
          </a:xfrm>
          <a:ln/>
        </p:spPr>
        <p:txBody>
          <a:bodyPr/>
          <a:lstStyle>
            <a:lvl1pPr algn="l">
              <a:defRPr sz="2400"/>
            </a:lvl1pPr>
          </a:lstStyle>
          <a:p>
            <a:pPr defTabSz="914423" eaLnBrk="1" hangingPunct="1">
              <a:defRPr/>
            </a:pPr>
            <a:fld id="{20FDF111-A6FA-4872-A8FB-90C253CF4406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15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5" y="27309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44" indent="0">
              <a:buNone/>
              <a:defRPr sz="1000"/>
            </a:lvl3pPr>
            <a:lvl4pPr marL="1371066" indent="0">
              <a:buNone/>
              <a:defRPr sz="900"/>
            </a:lvl4pPr>
            <a:lvl5pPr marL="1828087" indent="0">
              <a:buNone/>
              <a:defRPr sz="900"/>
            </a:lvl5pPr>
            <a:lvl6pPr marL="2285109" indent="0">
              <a:buNone/>
              <a:defRPr sz="900"/>
            </a:lvl6pPr>
            <a:lvl7pPr marL="2742131" indent="0">
              <a:buNone/>
              <a:defRPr sz="900"/>
            </a:lvl7pPr>
            <a:lvl8pPr marL="3199152" indent="0">
              <a:buNone/>
              <a:defRPr sz="900"/>
            </a:lvl8pPr>
            <a:lvl9pPr marL="36561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fld id="{8A870318-5646-46A0-9EDF-86B5686CFBC5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76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44" indent="0">
              <a:buNone/>
              <a:defRPr sz="2400"/>
            </a:lvl3pPr>
            <a:lvl4pPr marL="1371066" indent="0">
              <a:buNone/>
              <a:defRPr sz="2000"/>
            </a:lvl4pPr>
            <a:lvl5pPr marL="1828087" indent="0">
              <a:buNone/>
              <a:defRPr sz="2000"/>
            </a:lvl5pPr>
            <a:lvl6pPr marL="2285109" indent="0">
              <a:buNone/>
              <a:defRPr sz="2000"/>
            </a:lvl6pPr>
            <a:lvl7pPr marL="2742131" indent="0">
              <a:buNone/>
              <a:defRPr sz="2000"/>
            </a:lvl7pPr>
            <a:lvl8pPr marL="3199152" indent="0">
              <a:buNone/>
              <a:defRPr sz="2000"/>
            </a:lvl8pPr>
            <a:lvl9pPr marL="3656174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44" indent="0">
              <a:buNone/>
              <a:defRPr sz="1000"/>
            </a:lvl3pPr>
            <a:lvl4pPr marL="1371066" indent="0">
              <a:buNone/>
              <a:defRPr sz="900"/>
            </a:lvl4pPr>
            <a:lvl5pPr marL="1828087" indent="0">
              <a:buNone/>
              <a:defRPr sz="900"/>
            </a:lvl5pPr>
            <a:lvl6pPr marL="2285109" indent="0">
              <a:buNone/>
              <a:defRPr sz="900"/>
            </a:lvl6pPr>
            <a:lvl7pPr marL="2742131" indent="0">
              <a:buNone/>
              <a:defRPr sz="900"/>
            </a:lvl7pPr>
            <a:lvl8pPr marL="3199152" indent="0">
              <a:buNone/>
              <a:defRPr sz="900"/>
            </a:lvl8pPr>
            <a:lvl9pPr marL="36561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fld id="{CF66DD53-D28D-48AF-A535-98C93CB55ACF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49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fld id="{E87BD76E-F458-4B4E-A855-E022A8DED91A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04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7468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8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23" eaLnBrk="1" hangingPunct="1">
              <a:defRPr/>
            </a:pPr>
            <a:fld id="{1D4CF18E-B807-4454-84CF-3C749EF6D440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42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6335" y="381836"/>
            <a:ext cx="8670168" cy="778098"/>
          </a:xfrm>
        </p:spPr>
        <p:txBody>
          <a:bodyPr anchor="t" anchorCtr="0">
            <a:noAutofit/>
          </a:bodyPr>
          <a:lstStyle>
            <a:lvl1pPr algn="l">
              <a:defRPr sz="2400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1926167" y="1231900"/>
            <a:ext cx="6851650" cy="3600450"/>
          </a:xfrm>
        </p:spPr>
        <p:txBody>
          <a:bodyPr rIns="0">
            <a:normAutofit/>
          </a:bodyPr>
          <a:lstStyle>
            <a:lvl1pPr marL="273050" indent="-273050">
              <a:buFont typeface="Wingdings" charset="2"/>
              <a:buChar char="§"/>
              <a:tabLst/>
              <a:defRPr sz="1700" baseline="0">
                <a:solidFill>
                  <a:schemeClr val="tx1"/>
                </a:solidFill>
              </a:defRPr>
            </a:lvl1pPr>
            <a:lvl2pPr marL="539750" indent="-266700"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806450" indent="-247650"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1079500" indent="-266700">
              <a:buFont typeface="Wingdings" charset="2"/>
              <a:buChar char="§"/>
              <a:tabLst/>
              <a:defRPr sz="1700">
                <a:solidFill>
                  <a:schemeClr val="tx1"/>
                </a:solidFill>
              </a:defRPr>
            </a:lvl4pPr>
            <a:lvl5pPr marL="1346200" indent="-273050"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AGENDA PUNKT 1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78354" y="6237312"/>
            <a:ext cx="75389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 userDrawn="1"/>
        </p:nvSpPr>
        <p:spPr>
          <a:xfrm>
            <a:off x="361028" y="6325200"/>
            <a:ext cx="604099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Vorname Name 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LIfBi e.V.</a:t>
            </a:r>
            <a:r>
              <a:rPr kumimoji="0" lang="de-DE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der Otto-Friedrich-Universität Bamberg | Wilhelmsplatz 3 | 96047 Bamberg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Telefon: +49 951 863-3400 | Telefax: +49 951 863-3411 | kontakt@lifbi.de | www.lifbi.de</a:t>
            </a:r>
          </a:p>
        </p:txBody>
      </p:sp>
      <p:pic>
        <p:nvPicPr>
          <p:cNvPr id="10" name="Bild 9" descr="LIfBi_PowerPoint_Logo_danke_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48501" y="5864400"/>
            <a:ext cx="1246049" cy="6156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7449277" y="6325201"/>
            <a:ext cx="4680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9551-F356-4D08-8D9A-588DFB5D70DD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159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7" t="6986" r="12746" b="13"/>
          <a:stretch/>
        </p:blipFill>
        <p:spPr>
          <a:xfrm>
            <a:off x="4953001" y="0"/>
            <a:ext cx="4953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2641" y="374651"/>
            <a:ext cx="4190316" cy="565151"/>
          </a:xfrm>
        </p:spPr>
        <p:txBody>
          <a:bodyPr tIns="46800" anchor="t" anchorCtr="0">
            <a:normAutofit/>
          </a:bodyPr>
          <a:lstStyle>
            <a:lvl1pPr algn="l">
              <a:defRPr sz="2400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AGENDA PUNKT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50489" y="1231900"/>
            <a:ext cx="4212468" cy="4662306"/>
          </a:xfrm>
        </p:spPr>
        <p:txBody>
          <a:bodyPr tIns="0" rIns="0" bIns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7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  <a:p>
            <a:pPr lvl="0"/>
            <a:r>
              <a:rPr lang="de-DE" dirty="0"/>
              <a:t>Thema 5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82" y="5871292"/>
            <a:ext cx="1075205" cy="61560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378354" y="6237312"/>
            <a:ext cx="75389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 userDrawn="1"/>
        </p:nvSpPr>
        <p:spPr>
          <a:xfrm>
            <a:off x="361028" y="6325200"/>
            <a:ext cx="604099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LIfBi</a:t>
            </a:r>
            <a:r>
              <a:rPr kumimoji="0" lang="de-DE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e.V. 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der Otto-Friedrich-Universität Bamberg | Wilhelmsplatz 3 | 96047 Bamberg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+49 951 863-3400 | Fax +49 951 863-3411 | contact@lifbi.de | www.lifbi.de</a:t>
            </a:r>
          </a:p>
        </p:txBody>
      </p:sp>
    </p:spTree>
    <p:extLst>
      <p:ext uri="{BB962C8B-B14F-4D97-AF65-F5344CB8AC3E}">
        <p14:creationId xmlns:p14="http://schemas.microsoft.com/office/powerpoint/2010/main" val="46689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1764" y="374651"/>
            <a:ext cx="8736971" cy="65405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de-DE" dirty="0"/>
              <a:t>AGENDA PUNKT 1 – ALTERNATIV OHNE BILD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926167" y="1231900"/>
            <a:ext cx="5998633" cy="4572000"/>
          </a:xfrm>
        </p:spPr>
        <p:txBody>
          <a:bodyPr tIns="0" rIns="0" bIns="0">
            <a:normAutofit/>
          </a:bodyPr>
          <a:lstStyle>
            <a:lvl1pPr marL="263525" indent="-263525">
              <a:lnSpc>
                <a:spcPct val="120000"/>
              </a:lnSpc>
              <a:buFont typeface="Wingdings" charset="2"/>
              <a:buChar char="§"/>
              <a:defRPr sz="17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7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  <a:p>
            <a:pPr lvl="0"/>
            <a:r>
              <a:rPr lang="de-DE" dirty="0"/>
              <a:t>Thema 5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78354" y="6237312"/>
            <a:ext cx="75389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361028" y="6325200"/>
            <a:ext cx="604099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LIfBi</a:t>
            </a:r>
            <a:r>
              <a:rPr kumimoji="0" lang="de-DE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e.V. 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der Otto-Friedrich-Universität Bamberg | Wilhelmsplatz 3 | 96047 Bamberg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+49 951 863-3400 | Fax +49 951 863-3411 | contact@lifbi.de | www.lifbi.de</a:t>
            </a:r>
          </a:p>
        </p:txBody>
      </p:sp>
      <p:pic>
        <p:nvPicPr>
          <p:cNvPr id="8" name="Bild 7" descr="LIfBi_PowerPoint_Logo_danke_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48501" y="5864400"/>
            <a:ext cx="1246049" cy="6156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7449277" y="6325201"/>
            <a:ext cx="4680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9551-F356-4D08-8D9A-588DFB5D70DD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96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6788" y="374651"/>
            <a:ext cx="8915400" cy="438149"/>
          </a:xfrm>
        </p:spPr>
        <p:txBody>
          <a:bodyPr anchor="t" anchorCtr="0">
            <a:noAutofit/>
          </a:bodyPr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AGENDA PUNKT 1 / Thema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78354" y="908721"/>
            <a:ext cx="4347285" cy="9200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rgbClr val="000000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None/>
              <a:defRPr sz="1700" b="0" i="0">
                <a:solidFill>
                  <a:srgbClr val="000000"/>
                </a:solidFill>
                <a:latin typeface="+mj-lt"/>
              </a:defRPr>
            </a:lvl2pPr>
            <a:lvl3pPr marL="228600" indent="-228600">
              <a:buSzPct val="125000"/>
              <a:defRPr sz="1700" baseline="0">
                <a:solidFill>
                  <a:srgbClr val="00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Headline</a:t>
            </a:r>
          </a:p>
          <a:p>
            <a:pPr lvl="1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4953000" y="914400"/>
            <a:ext cx="4375150" cy="472440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378354" y="1955802"/>
            <a:ext cx="4400372" cy="2819400"/>
          </a:xfrm>
        </p:spPr>
        <p:txBody>
          <a:bodyPr tIns="0" bIns="0">
            <a:normAutofit/>
          </a:bodyPr>
          <a:lstStyle>
            <a:lvl1pPr marL="180975" indent="-180975"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1pPr>
            <a:lvl2pPr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78354" y="6237312"/>
            <a:ext cx="75389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 userDrawn="1"/>
        </p:nvSpPr>
        <p:spPr>
          <a:xfrm>
            <a:off x="361028" y="6325200"/>
            <a:ext cx="604099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LIfBi</a:t>
            </a:r>
            <a:r>
              <a:rPr kumimoji="0" lang="de-DE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e.V. 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der Otto-Friedrich-Universität Bamberg | Wilhelmsplatz 3 | 96047 Bamberg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+49 951 863-3400 | Fax +49 951 863-3411 | contact@lifbi.de | www.lifbi.de</a:t>
            </a:r>
          </a:p>
        </p:txBody>
      </p:sp>
      <p:pic>
        <p:nvPicPr>
          <p:cNvPr id="13" name="Bild 12" descr="LIfBi_PowerPoint_Logo_danke_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48501" y="5864400"/>
            <a:ext cx="1246049" cy="6156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7449277" y="6325201"/>
            <a:ext cx="4680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9551-F356-4D08-8D9A-588DFB5D70DD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76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76788" y="374651"/>
            <a:ext cx="8915400" cy="438149"/>
          </a:xfrm>
        </p:spPr>
        <p:txBody>
          <a:bodyPr anchor="t" anchorCtr="0">
            <a:noAutofit/>
          </a:bodyPr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AGENDA PUNKT 1 / Thema 1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78354" y="6237312"/>
            <a:ext cx="75389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361028" y="6325200"/>
            <a:ext cx="604099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LIfBi</a:t>
            </a:r>
            <a:r>
              <a:rPr kumimoji="0" lang="de-DE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e.V. </a:t>
            </a: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der Otto-Friedrich-Universität Bamberg | Wilhelmsplatz 3 | 96047 Bamberg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+49 951 863-3400 | Fax +49 951 863-3411 | contact@lifbi.de | www.lifbi.de</a:t>
            </a:r>
          </a:p>
        </p:txBody>
      </p:sp>
      <p:pic>
        <p:nvPicPr>
          <p:cNvPr id="8" name="Bild 7" descr="LIfBi_PowerPoint_Logo_danke_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48501" y="5864400"/>
            <a:ext cx="1246049" cy="6156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7449277" y="6325201"/>
            <a:ext cx="4680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9551-F356-4D08-8D9A-588DFB5D70DD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24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423" y="381001"/>
            <a:ext cx="4171585" cy="2304985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400" cap="all" spc="0" baseline="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855855" y="5525622"/>
            <a:ext cx="17669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Wilhelmsplatz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96047 Bamberg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5" r="15099"/>
          <a:stretch/>
        </p:blipFill>
        <p:spPr>
          <a:xfrm>
            <a:off x="4680520" y="0"/>
            <a:ext cx="5225480" cy="6858000"/>
          </a:xfrm>
          <a:prstGeom prst="rect">
            <a:avLst/>
          </a:prstGeom>
        </p:spPr>
      </p:pic>
      <p:pic>
        <p:nvPicPr>
          <p:cNvPr id="6" name="Bild 5" descr="LIfBi_PowerPoint_Logo_danke_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75100" y="4230000"/>
            <a:ext cx="2040315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2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8"/>
          <a:stretch/>
        </p:blipFill>
        <p:spPr>
          <a:xfrm>
            <a:off x="79729" y="188641"/>
            <a:ext cx="9709944" cy="525884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5514" y="5670773"/>
            <a:ext cx="4368485" cy="936104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Veranstaltungsname | Ort</a:t>
            </a:r>
            <a:br>
              <a:rPr lang="de-DE" dirty="0"/>
            </a:br>
            <a:r>
              <a:rPr lang="de-DE" dirty="0"/>
              <a:t>21.08.2013</a:t>
            </a:r>
            <a:br>
              <a:rPr lang="de-DE" dirty="0"/>
            </a:br>
            <a:r>
              <a:rPr lang="de-DE" dirty="0"/>
              <a:t>Max Mustermann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36" y="5507504"/>
            <a:ext cx="1810194" cy="1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5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de-DE" sz="1800" dirty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de-DE" sz="18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384748F5-FD65-435B-B079-647E84A5CE12}" type="slidenum">
              <a:rPr kumimoji="0" lang="de-DE" sz="1800" smtClean="0">
                <a:solidFill>
                  <a:srgbClr val="000000"/>
                </a:solidFill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76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7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1000"/>
            <a:ext cx="9906000" cy="8382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29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9981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8"/>
            <a:ext cx="84201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2270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9" y="1981200"/>
            <a:ext cx="3225801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6202" y="1981200"/>
            <a:ext cx="3225801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68552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73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1" y="1535117"/>
            <a:ext cx="437832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37321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1979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88309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6"/>
            <a:ext cx="3259138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5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7"/>
            <a:ext cx="59436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45"/>
            <a:ext cx="59436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66587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21941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3839" y="228600"/>
            <a:ext cx="1878013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799" y="228600"/>
            <a:ext cx="5481639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1033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9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21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9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7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73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384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2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11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6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756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80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80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6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6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7D05-BBD9-4120-8470-38E38ACE8CC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1FB7-A82E-47E3-9151-F3F6927E5E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1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1000"/>
            <a:ext cx="9906000" cy="8382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6260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09786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4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3" indent="0">
              <a:buNone/>
              <a:defRPr sz="1800"/>
            </a:lvl2pPr>
            <a:lvl3pPr marL="914384" indent="0">
              <a:buNone/>
              <a:defRPr sz="1600"/>
            </a:lvl3pPr>
            <a:lvl4pPr marL="1371577" indent="0">
              <a:buNone/>
              <a:defRPr sz="1400"/>
            </a:lvl4pPr>
            <a:lvl5pPr marL="1828767" indent="0">
              <a:buNone/>
              <a:defRPr sz="1400"/>
            </a:lvl5pPr>
            <a:lvl6pPr marL="2285961" indent="0">
              <a:buNone/>
              <a:defRPr sz="1400"/>
            </a:lvl6pPr>
            <a:lvl7pPr marL="2743152" indent="0">
              <a:buNone/>
              <a:defRPr sz="1400"/>
            </a:lvl7pPr>
            <a:lvl8pPr marL="3200344" indent="0">
              <a:buNone/>
              <a:defRPr sz="1400"/>
            </a:lvl8pPr>
            <a:lvl9pPr marL="365753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30974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9" y="1981200"/>
            <a:ext cx="322580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6202" y="1981200"/>
            <a:ext cx="322580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2514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07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4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7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2" indent="0">
              <a:buNone/>
              <a:defRPr sz="1600" b="1"/>
            </a:lvl7pPr>
            <a:lvl8pPr marL="3200344" indent="0">
              <a:buNone/>
              <a:defRPr sz="1600" b="1"/>
            </a:lvl8pPr>
            <a:lvl9pPr marL="36575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4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7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2" indent="0">
              <a:buNone/>
              <a:defRPr sz="1600" b="1"/>
            </a:lvl7pPr>
            <a:lvl8pPr marL="3200344" indent="0">
              <a:buNone/>
              <a:defRPr sz="1600" b="1"/>
            </a:lvl8pPr>
            <a:lvl9pPr marL="36575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41932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10542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2189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5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4" indent="0">
              <a:buNone/>
              <a:defRPr sz="1000"/>
            </a:lvl3pPr>
            <a:lvl4pPr marL="1371577" indent="0">
              <a:buNone/>
              <a:defRPr sz="900"/>
            </a:lvl4pPr>
            <a:lvl5pPr marL="1828767" indent="0">
              <a:buNone/>
              <a:defRPr sz="900"/>
            </a:lvl5pPr>
            <a:lvl6pPr marL="2285961" indent="0">
              <a:buNone/>
              <a:defRPr sz="900"/>
            </a:lvl6pPr>
            <a:lvl7pPr marL="2743152" indent="0">
              <a:buNone/>
              <a:defRPr sz="900"/>
            </a:lvl7pPr>
            <a:lvl8pPr marL="3200344" indent="0">
              <a:buNone/>
              <a:defRPr sz="900"/>
            </a:lvl8pPr>
            <a:lvl9pPr marL="36575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34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3" indent="0">
              <a:buNone/>
              <a:defRPr sz="2800"/>
            </a:lvl2pPr>
            <a:lvl3pPr marL="914384" indent="0">
              <a:buNone/>
              <a:defRPr sz="2400"/>
            </a:lvl3pPr>
            <a:lvl4pPr marL="1371577" indent="0">
              <a:buNone/>
              <a:defRPr sz="2000"/>
            </a:lvl4pPr>
            <a:lvl5pPr marL="1828767" indent="0">
              <a:buNone/>
              <a:defRPr sz="2000"/>
            </a:lvl5pPr>
            <a:lvl6pPr marL="2285961" indent="0">
              <a:buNone/>
              <a:defRPr sz="2000"/>
            </a:lvl6pPr>
            <a:lvl7pPr marL="2743152" indent="0">
              <a:buNone/>
              <a:defRPr sz="2000"/>
            </a:lvl7pPr>
            <a:lvl8pPr marL="3200344" indent="0">
              <a:buNone/>
              <a:defRPr sz="2000"/>
            </a:lvl8pPr>
            <a:lvl9pPr marL="3657537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4" indent="0">
              <a:buNone/>
              <a:defRPr sz="1000"/>
            </a:lvl3pPr>
            <a:lvl4pPr marL="1371577" indent="0">
              <a:buNone/>
              <a:defRPr sz="900"/>
            </a:lvl4pPr>
            <a:lvl5pPr marL="1828767" indent="0">
              <a:buNone/>
              <a:defRPr sz="900"/>
            </a:lvl5pPr>
            <a:lvl6pPr marL="2285961" indent="0">
              <a:buNone/>
              <a:defRPr sz="900"/>
            </a:lvl6pPr>
            <a:lvl7pPr marL="2743152" indent="0">
              <a:buNone/>
              <a:defRPr sz="900"/>
            </a:lvl7pPr>
            <a:lvl8pPr marL="3200344" indent="0">
              <a:buNone/>
              <a:defRPr sz="900"/>
            </a:lvl8pPr>
            <a:lvl9pPr marL="36575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69461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78516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3839" y="228600"/>
            <a:ext cx="1878013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799" y="228600"/>
            <a:ext cx="5481639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38594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" y="381000"/>
            <a:ext cx="9906000" cy="8382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49" y="1752600"/>
            <a:ext cx="4953001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986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64652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16"/>
            <a:ext cx="84201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4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1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5767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1981200"/>
            <a:ext cx="322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6203" y="1981200"/>
            <a:ext cx="322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8197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4"/>
            <a:ext cx="43783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27610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6067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94219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12" y="273051"/>
            <a:ext cx="32591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84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12" y="1435104"/>
            <a:ext cx="32591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28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23183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23368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3839" y="228600"/>
            <a:ext cx="1878013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5481638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8883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7512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981200"/>
            <a:ext cx="660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Arial" charset="0"/>
        </a:defRPr>
      </a:lvl5pPr>
      <a:lvl6pPr marL="457212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Times" pitchFamily="18" charset="0"/>
        </a:defRPr>
      </a:lvl6pPr>
      <a:lvl7pPr marL="914423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Times" pitchFamily="18" charset="0"/>
        </a:defRPr>
      </a:lvl7pPr>
      <a:lvl8pPr marL="1371634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Times" pitchFamily="18" charset="0"/>
        </a:defRPr>
      </a:lvl8pPr>
      <a:lvl9pPr marL="1828846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1">
          <a:solidFill>
            <a:srgbClr val="333333"/>
          </a:solidFill>
          <a:latin typeface="Times" pitchFamily="18" charset="0"/>
        </a:defRPr>
      </a:lvl9pPr>
    </p:titleStyle>
    <p:bodyStyle>
      <a:lvl1pPr marL="342908" indent="-342908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Char char="•"/>
        <a:defRPr kumimoji="1" sz="3600">
          <a:solidFill>
            <a:srgbClr val="FF0000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–"/>
        <a:defRPr kumimoji="1" sz="3200">
          <a:solidFill>
            <a:srgbClr val="0000FF"/>
          </a:solidFill>
          <a:latin typeface="+mn-lt"/>
        </a:defRPr>
      </a:lvl2pPr>
      <a:lvl3pPr marL="1143028" indent="-228606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Char char=" "/>
        <a:defRPr kumimoji="1" sz="2800">
          <a:solidFill>
            <a:schemeClr val="tx1"/>
          </a:solidFill>
          <a:latin typeface="+mn-lt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63" indent="-22860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74" indent="-22860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86" indent="-22860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97" indent="-22860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7512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466" tIns="39234" rIns="78466" bIns="392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981200"/>
            <a:ext cx="660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466" tIns="39234" rIns="78466" bIns="392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263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Arial" charset="0"/>
        </a:defRPr>
      </a:lvl5pPr>
      <a:lvl6pPr marL="389636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Times" pitchFamily="18" charset="0"/>
        </a:defRPr>
      </a:lvl6pPr>
      <a:lvl7pPr marL="779271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Times" pitchFamily="18" charset="0"/>
        </a:defRPr>
      </a:lvl7pPr>
      <a:lvl8pPr marL="1168907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Times" pitchFamily="18" charset="0"/>
        </a:defRPr>
      </a:lvl8pPr>
      <a:lvl9pPr marL="1558542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Times" pitchFamily="18" charset="0"/>
        </a:defRPr>
      </a:lvl9pPr>
    </p:titleStyle>
    <p:bodyStyle>
      <a:lvl1pPr marL="292226" indent="-292226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Char char="•"/>
        <a:defRPr kumimoji="1" sz="3100">
          <a:solidFill>
            <a:srgbClr val="FF0000"/>
          </a:solidFill>
          <a:latin typeface="+mn-lt"/>
          <a:ea typeface="+mn-ea"/>
          <a:cs typeface="+mn-cs"/>
        </a:defRPr>
      </a:lvl1pPr>
      <a:lvl2pPr marL="633158" indent="-243522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–"/>
        <a:defRPr kumimoji="1" sz="2700">
          <a:solidFill>
            <a:srgbClr val="0000FF"/>
          </a:solidFill>
          <a:latin typeface="+mn-lt"/>
        </a:defRPr>
      </a:lvl2pPr>
      <a:lvl3pPr marL="974089" indent="-19481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Char char=" "/>
        <a:defRPr kumimoji="1" sz="2400">
          <a:solidFill>
            <a:schemeClr val="tx1"/>
          </a:solidFill>
          <a:latin typeface="+mn-lt"/>
        </a:defRPr>
      </a:lvl3pPr>
      <a:lvl4pPr marL="1363724" indent="-19481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1700">
          <a:solidFill>
            <a:schemeClr val="tx1"/>
          </a:solidFill>
          <a:latin typeface="+mn-lt"/>
        </a:defRPr>
      </a:lvl4pPr>
      <a:lvl5pPr marL="1753360" indent="-19481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5pPr>
      <a:lvl6pPr marL="2142996" indent="-19481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6pPr>
      <a:lvl7pPr marL="2532632" indent="-19481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7pPr>
      <a:lvl8pPr marL="2922267" indent="-19481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8pPr>
      <a:lvl9pPr marL="3311903" indent="-19481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36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71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907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42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78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814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450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85" algn="l" defTabSz="7792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C77D05-BBD9-4120-8470-38E38ACE8CC5}" type="datetimeFigureOut">
              <a:rPr kumimoji="0"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21.02.2019</a:t>
            </a:fld>
            <a:endParaRPr kumimoji="0"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2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1951FB7-A82E-47E3-9151-F3F6927E5E4C}" type="slidenum">
              <a:rPr kumimoji="0"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2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2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defTabSz="91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23" eaLnBrk="1" hangingPunct="1">
              <a:defRPr/>
            </a:pPr>
            <a:endParaRPr kumimoji="0"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23" eaLnBrk="1" hangingPunct="1">
              <a:defRPr/>
            </a:pPr>
            <a:fld id="{86A75635-532D-4466-B917-9DC77D2B19A5}" type="slidenum">
              <a:rPr kumimoji="0" lang="de-DE" smtClean="0">
                <a:solidFill>
                  <a:srgbClr val="000000"/>
                </a:solidFill>
              </a:rPr>
              <a:pPr defTabSz="914423" eaLnBrk="1" hangingPunct="1">
                <a:defRPr/>
              </a:pPr>
              <a:t>‹#›</a:t>
            </a:fld>
            <a:endParaRPr kumimoji="0"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6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5pPr>
      <a:lvl6pPr marL="457022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6pPr>
      <a:lvl7pPr marL="914044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7pPr>
      <a:lvl8pPr marL="1371066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8pPr>
      <a:lvl9pPr marL="1828087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9pPr>
    </p:titleStyle>
    <p:bodyStyle>
      <a:lvl1pPr marL="342767" indent="-342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61" indent="-2856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56" indent="-22851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77" indent="-22851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98" indent="-22851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621" indent="-2285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642" indent="-2285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665" indent="-2285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86" indent="-2285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4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6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7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9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31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52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74" algn="l" defTabSz="914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0" tIns="4572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814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54000" algn="l" defTabSz="9144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0550" indent="-266700" algn="l" defTabSz="9144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0350" algn="l" defTabSz="914400" rtl="0" eaLnBrk="1" latinLnBrk="0" hangingPunct="1">
        <a:spcBef>
          <a:spcPct val="20000"/>
        </a:spcBef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7512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466" tIns="39234" rIns="78466" bIns="392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981200"/>
            <a:ext cx="660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466" tIns="39234" rIns="78466" bIns="392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2912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Arial" charset="0"/>
        </a:defRPr>
      </a:lvl5pPr>
      <a:lvl6pPr marL="389626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Times" pitchFamily="18" charset="0"/>
        </a:defRPr>
      </a:lvl6pPr>
      <a:lvl7pPr marL="779252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Times" pitchFamily="18" charset="0"/>
        </a:defRPr>
      </a:lvl7pPr>
      <a:lvl8pPr marL="1168878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Times" pitchFamily="18" charset="0"/>
        </a:defRPr>
      </a:lvl8pPr>
      <a:lvl9pPr marL="1558503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700">
          <a:solidFill>
            <a:srgbClr val="333333"/>
          </a:solidFill>
          <a:latin typeface="Times" pitchFamily="18" charset="0"/>
        </a:defRPr>
      </a:lvl9pPr>
    </p:titleStyle>
    <p:bodyStyle>
      <a:lvl1pPr marL="292219" indent="-292219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Char char="•"/>
        <a:defRPr kumimoji="1" sz="3100">
          <a:solidFill>
            <a:srgbClr val="FF0000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–"/>
        <a:defRPr kumimoji="1" sz="2700">
          <a:solidFill>
            <a:srgbClr val="0000FF"/>
          </a:solidFill>
          <a:latin typeface="+mn-lt"/>
        </a:defRPr>
      </a:lvl2pPr>
      <a:lvl3pPr marL="974065" indent="-1948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Char char=" "/>
        <a:defRPr kumimoji="1" sz="2400">
          <a:solidFill>
            <a:schemeClr val="tx1"/>
          </a:solidFill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1700">
          <a:solidFill>
            <a:schemeClr val="tx1"/>
          </a:solidFill>
          <a:latin typeface="+mn-lt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5pPr>
      <a:lvl6pPr marL="2142942" indent="-1948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6pPr>
      <a:lvl7pPr marL="2532568" indent="-1948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7pPr>
      <a:lvl8pPr marL="2922194" indent="-1948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8pPr>
      <a:lvl9pPr marL="3311820" indent="-1948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C77D05-BBD9-4120-8470-38E38ACE8CC5}" type="datetimeFigureOut">
              <a:rPr kumimoji="0"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21.02.2019</a:t>
            </a:fld>
            <a:endParaRPr kumimoji="0"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2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2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1951FB7-A82E-47E3-9151-F3F6927E5E4C}" type="slidenum">
              <a:rPr kumimoji="0"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1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7512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981200"/>
            <a:ext cx="660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28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Arial" charset="0"/>
        </a:defRPr>
      </a:lvl5pPr>
      <a:lvl6pPr marL="457193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Times" pitchFamily="18" charset="0"/>
        </a:defRPr>
      </a:lvl6pPr>
      <a:lvl7pPr marL="914384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Times" pitchFamily="18" charset="0"/>
        </a:defRPr>
      </a:lvl7pPr>
      <a:lvl8pPr marL="1371577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Times" pitchFamily="18" charset="0"/>
        </a:defRPr>
      </a:lvl8pPr>
      <a:lvl9pPr marL="1828767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Times" pitchFamily="18" charset="0"/>
        </a:defRPr>
      </a:lvl9pPr>
    </p:titleStyle>
    <p:bodyStyle>
      <a:lvl1pPr marL="342894" indent="-342894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Char char="•"/>
        <a:defRPr kumimoji="1" sz="3600">
          <a:solidFill>
            <a:srgbClr val="FF0000"/>
          </a:solidFill>
          <a:latin typeface="+mn-lt"/>
          <a:ea typeface="+mn-ea"/>
          <a:cs typeface="+mn-cs"/>
        </a:defRPr>
      </a:lvl1pPr>
      <a:lvl2pPr marL="742937" indent="-28574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–"/>
        <a:defRPr kumimoji="1" sz="3200">
          <a:solidFill>
            <a:srgbClr val="0000FF"/>
          </a:solidFill>
          <a:latin typeface="+mn-lt"/>
        </a:defRPr>
      </a:lvl2pPr>
      <a:lvl3pPr marL="1142980" indent="-228597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Char char=" "/>
        <a:defRPr kumimoji="1" sz="2800">
          <a:solidFill>
            <a:schemeClr val="tx1"/>
          </a:solidFill>
          <a:latin typeface="+mn-lt"/>
        </a:defRPr>
      </a:lvl3pPr>
      <a:lvl4pPr marL="1600172" indent="-22859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364" indent="-22859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556" indent="-22859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749" indent="-22859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8940" indent="-22859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133" indent="-22859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9799" y="228600"/>
            <a:ext cx="7512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981200"/>
            <a:ext cx="660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87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Arial" charset="0"/>
        </a:defRPr>
      </a:lvl5pPr>
      <a:lvl6pPr marL="457182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Times" pitchFamily="18" charset="0"/>
        </a:defRPr>
      </a:lvl6pPr>
      <a:lvl7pPr marL="914364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Times" pitchFamily="18" charset="0"/>
        </a:defRPr>
      </a:lvl7pPr>
      <a:lvl8pPr marL="1371545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Times" pitchFamily="18" charset="0"/>
        </a:defRPr>
      </a:lvl8pPr>
      <a:lvl9pPr marL="1828727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rgbClr val="333333"/>
          </a:solidFill>
          <a:latin typeface="Times" pitchFamily="18" charset="0"/>
        </a:defRPr>
      </a:lvl9pPr>
    </p:titleStyle>
    <p:bodyStyle>
      <a:lvl1pPr marL="342887" indent="-342887" algn="l" rtl="0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Char char="•"/>
        <a:defRPr kumimoji="1" sz="3600">
          <a:solidFill>
            <a:srgbClr val="FF0000"/>
          </a:solidFill>
          <a:latin typeface="+mn-lt"/>
          <a:ea typeface="+mn-ea"/>
          <a:cs typeface="+mn-cs"/>
        </a:defRPr>
      </a:lvl1pPr>
      <a:lvl2pPr marL="742920" indent="-285738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–"/>
        <a:defRPr kumimoji="1" sz="3200">
          <a:solidFill>
            <a:srgbClr val="0000FF"/>
          </a:solidFill>
          <a:latin typeface="+mn-lt"/>
        </a:defRPr>
      </a:lvl2pPr>
      <a:lvl3pPr marL="1142954" indent="-22859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Char char=" "/>
        <a:defRPr kumimoji="1" sz="2800">
          <a:solidFill>
            <a:schemeClr val="tx1"/>
          </a:solidFill>
          <a:latin typeface="+mn-lt"/>
        </a:defRPr>
      </a:lvl3pPr>
      <a:lvl4pPr marL="1600136" indent="-2285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317" indent="-22859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499" indent="-22859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681" indent="-22859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8863" indent="-22859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044" indent="-22859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chart" Target="../charts/chart1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52" y="1052736"/>
            <a:ext cx="9906000" cy="2880320"/>
          </a:xfrm>
        </p:spPr>
        <p:txBody>
          <a:bodyPr anchor="ctr"/>
          <a:lstStyle/>
          <a:p>
            <a:pPr>
              <a:lnSpc>
                <a:spcPct val="114000"/>
              </a:lnSpc>
              <a:defRPr/>
            </a:pPr>
            <a:r>
              <a:rPr lang="de-DE" sz="3600" b="1" dirty="0">
                <a:solidFill>
                  <a:srgbClr val="FF0000"/>
                </a:solidFill>
              </a:rPr>
              <a:t>Neue Fakten oder </a:t>
            </a:r>
            <a:r>
              <a:rPr lang="de-DE" sz="3600" b="1" dirty="0" smtClean="0">
                <a:solidFill>
                  <a:srgbClr val="FF0000"/>
                </a:solidFill>
              </a:rPr>
              <a:t>bestehende Einstellungen</a:t>
            </a:r>
            <a:r>
              <a:rPr lang="de-DE" sz="3600" dirty="0">
                <a:solidFill>
                  <a:srgbClr val="FF0000"/>
                </a:solidFill>
              </a:rPr>
              <a:t/>
            </a:r>
            <a:br>
              <a:rPr lang="de-DE" sz="36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Was bestimmt unsere </a:t>
            </a:r>
            <a:r>
              <a:rPr lang="de-DE" sz="2800" dirty="0" smtClean="0">
                <a:solidFill>
                  <a:srgbClr val="FF0000"/>
                </a:solidFill>
              </a:rPr>
              <a:t>Meinungen, z.B</a:t>
            </a:r>
            <a:r>
              <a:rPr lang="de-DE" sz="2800" dirty="0">
                <a:solidFill>
                  <a:srgbClr val="FF0000"/>
                </a:solidFill>
              </a:rPr>
              <a:t>. zum </a:t>
            </a:r>
            <a:r>
              <a:rPr lang="de-DE" sz="2800" dirty="0" smtClean="0">
                <a:solidFill>
                  <a:srgbClr val="FF0000"/>
                </a:solidFill>
              </a:rPr>
              <a:t>Klimawandel?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4005097"/>
            <a:ext cx="9906000" cy="1368425"/>
          </a:xfrm>
          <a:noFill/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dirty="0" smtClean="0">
                <a:solidFill>
                  <a:schemeClr val="bg2"/>
                </a:solidFill>
                <a:latin typeface="+mj-lt"/>
                <a:cs typeface="Arial" charset="0"/>
              </a:rPr>
              <a:t>Florian G. Kaiser</a:t>
            </a:r>
            <a:endParaRPr lang="de-DE" baseline="30000" dirty="0" smtClean="0">
              <a:solidFill>
                <a:schemeClr val="bg2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kumimoji="0" lang="de-DE" dirty="0" smtClean="0">
                <a:solidFill>
                  <a:schemeClr val="bg2"/>
                </a:solidFill>
                <a:latin typeface="+mj-lt"/>
                <a:cs typeface="Arial" charset="0"/>
              </a:rPr>
              <a:t>Otto-von-Guericke-Universität Magdeburg</a:t>
            </a:r>
            <a:endParaRPr kumimoji="0" lang="de-DE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222" name="Picture 5" descr="OvGU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4" y="71438"/>
            <a:ext cx="22669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314" y="6021288"/>
            <a:ext cx="98110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buFont typeface="Times New Roman" pitchFamily="18" charset="0"/>
              <a:buNone/>
            </a:pPr>
            <a:r>
              <a:rPr lang="de-DE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Vortrag im Rahmen </a:t>
            </a:r>
            <a:r>
              <a:rPr lang="de-DE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der 3. </a:t>
            </a:r>
            <a:r>
              <a:rPr lang="de-DE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Ringvorlesung </a:t>
            </a:r>
            <a:r>
              <a:rPr lang="de-DE" sz="20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Wissenschaft </a:t>
            </a:r>
            <a:r>
              <a:rPr lang="de-DE" sz="2000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und alternative </a:t>
            </a:r>
            <a:r>
              <a:rPr lang="de-DE" sz="20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Fakten</a:t>
            </a:r>
            <a:r>
              <a:rPr lang="de-DE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Christian-Albrechts-Universität </a:t>
            </a:r>
            <a:r>
              <a:rPr lang="de-DE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zu Kiel (CAU) in Kiel, </a:t>
            </a:r>
            <a:r>
              <a:rPr lang="de-DE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de-DE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Februar 2019</a:t>
            </a:r>
            <a:r>
              <a:rPr kumimoji="0" lang="de-DE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de-DE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"/>
          <p:cNvSpPr/>
          <p:nvPr/>
        </p:nvSpPr>
        <p:spPr>
          <a:xfrm>
            <a:off x="536203" y="5869721"/>
            <a:ext cx="3624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t</a:t>
            </a:r>
            <a:r>
              <a:rPr kumimoji="0" lang="en-US" sz="2000" dirty="0">
                <a:solidFill>
                  <a:srgbClr val="010000"/>
                </a:solidFill>
                <a:latin typeface="Arial"/>
                <a:cs typeface="Arial" pitchFamily="34" charset="0"/>
              </a:rPr>
              <a:t>(233) = 4.4; </a:t>
            </a:r>
            <a:r>
              <a:rPr kumimoji="0" lang="en-US" sz="20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p</a:t>
            </a:r>
            <a:r>
              <a:rPr kumimoji="0" lang="en-US" sz="2000" dirty="0">
                <a:solidFill>
                  <a:srgbClr val="010000"/>
                </a:solidFill>
                <a:latin typeface="Arial"/>
                <a:cs typeface="Arial" pitchFamily="34" charset="0"/>
              </a:rPr>
              <a:t> &lt; .001; </a:t>
            </a:r>
            <a:r>
              <a:rPr lang="el-GR" sz="2000" b="1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η</a:t>
            </a:r>
            <a:r>
              <a:rPr kumimoji="0" lang="en-US" sz="2000" b="1" i="1" baseline="30000" dirty="0">
                <a:solidFill>
                  <a:srgbClr val="010000"/>
                </a:solidFill>
                <a:latin typeface="Arial"/>
                <a:cs typeface="Arial" pitchFamily="34" charset="0"/>
              </a:rPr>
              <a:t>2</a:t>
            </a:r>
            <a:r>
              <a:rPr kumimoji="0" lang="en-US" sz="2000" b="1" dirty="0">
                <a:solidFill>
                  <a:srgbClr val="010000"/>
                </a:solidFill>
                <a:latin typeface="Arial"/>
                <a:cs typeface="Arial" pitchFamily="34" charset="0"/>
              </a:rPr>
              <a:t> = 8%</a:t>
            </a:r>
            <a:endParaRPr kumimoji="0" lang="en-US" sz="2000" dirty="0">
              <a:solidFill>
                <a:srgbClr val="01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56456" y="6457690"/>
            <a:ext cx="3673516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6" tIns="38963" rIns="77926" bIns="38963">
            <a:spAutoFit/>
          </a:bodyPr>
          <a:lstStyle/>
          <a:p>
            <a:pPr algn="l" defTabSz="914364">
              <a:defRPr/>
            </a:pP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 et al. </a:t>
            </a:r>
            <a:r>
              <a:rPr lang="en-US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prep.)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321" y="4869161"/>
            <a:ext cx="39881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vegetarische Menüwahl</a:t>
            </a:r>
            <a:endParaRPr kumimoji="0" lang="de-DE" sz="2000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0925" y="3573016"/>
            <a:ext cx="42351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ja</a:t>
            </a:r>
          </a:p>
        </p:txBody>
      </p:sp>
      <p:sp>
        <p:nvSpPr>
          <p:cNvPr id="33" name="Text Box 133"/>
          <p:cNvSpPr txBox="1">
            <a:spLocks noChangeArrowheads="1"/>
          </p:cNvSpPr>
          <p:nvPr/>
        </p:nvSpPr>
        <p:spPr bwMode="auto">
          <a:xfrm>
            <a:off x="2433299" y="1330294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364">
              <a:defRPr/>
            </a:pPr>
            <a:r>
              <a:rPr lang="en-US" altLang="de-DE" sz="18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 = 235</a:t>
            </a:r>
            <a:b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Alter: 25</a:t>
            </a:r>
          </a:p>
          <a:p>
            <a:pPr algn="l" defTabSz="914364">
              <a:defRPr/>
            </a:pP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Frauen: 34%</a:t>
            </a:r>
            <a:endParaRPr lang="en-US" altLang="de-CH" sz="1800" dirty="0">
              <a:solidFill>
                <a:srgbClr val="01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6976" y="5229200"/>
            <a:ext cx="45055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selbstberichteter Fleischverzicht</a:t>
            </a:r>
            <a:endParaRPr kumimoji="0" lang="de-DE" sz="2000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3368824" y="6413266"/>
            <a:ext cx="6274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2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(1,227) = 44.4; </a:t>
            </a:r>
            <a:r>
              <a:rPr kumimoji="0" lang="en-US" sz="20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.001;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kumimoji="0" lang="en-US" sz="2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16% </a:t>
            </a:r>
            <a:r>
              <a:rPr kumimoji="0" lang="de-DE" sz="200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de-DE" sz="2000" cap="small" dirty="0">
                <a:latin typeface="Arial"/>
                <a:cs typeface="Arial" pitchFamily="34" charset="0"/>
              </a:rPr>
              <a:t>linearer Trend</a:t>
            </a:r>
            <a:r>
              <a:rPr kumimoji="0" lang="de-DE" sz="200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44794" y="3068960"/>
            <a:ext cx="67358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nein</a:t>
            </a:r>
          </a:p>
        </p:txBody>
      </p:sp>
      <p:graphicFrame>
        <p:nvGraphicFramePr>
          <p:cNvPr id="40" name="Diagramm 2"/>
          <p:cNvGraphicFramePr>
            <a:graphicFrameLocks/>
          </p:cNvGraphicFramePr>
          <p:nvPr>
            <p:extLst/>
          </p:nvPr>
        </p:nvGraphicFramePr>
        <p:xfrm>
          <a:off x="880343" y="1800161"/>
          <a:ext cx="2368648" cy="302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Diagramm 1"/>
          <p:cNvGraphicFramePr>
            <a:graphicFrameLocks/>
          </p:cNvGraphicFramePr>
          <p:nvPr>
            <p:extLst/>
          </p:nvPr>
        </p:nvGraphicFramePr>
        <p:xfrm>
          <a:off x="4548068" y="1412791"/>
          <a:ext cx="4487902" cy="423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/>
          <p:cNvSpPr/>
          <p:nvPr/>
        </p:nvSpPr>
        <p:spPr>
          <a:xfrm>
            <a:off x="4932768" y="3532946"/>
            <a:ext cx="52610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nie</a:t>
            </a:r>
          </a:p>
        </p:txBody>
      </p:sp>
      <p:pic>
        <p:nvPicPr>
          <p:cNvPr id="20" name="Picture 5" descr="OvGU_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3753" y="1484785"/>
            <a:ext cx="1770378" cy="6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5601072" y="4206240"/>
            <a:ext cx="144016" cy="3539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64">
              <a:defRPr/>
            </a:pPr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5457057" y="4206238"/>
            <a:ext cx="3417584" cy="707886"/>
            <a:chOff x="5186863" y="4206240"/>
            <a:chExt cx="3417584" cy="707887"/>
          </a:xfrm>
        </p:grpSpPr>
        <p:sp>
          <p:nvSpPr>
            <p:cNvPr id="31" name="Rectangle 30"/>
            <p:cNvSpPr/>
            <p:nvPr/>
          </p:nvSpPr>
          <p:spPr>
            <a:xfrm>
              <a:off x="6450442" y="4206240"/>
              <a:ext cx="1345240" cy="707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914364">
                <a:defRPr/>
              </a:pPr>
              <a:r>
                <a:rPr kumimoji="0" lang="de-DE" sz="2000" cap="small" dirty="0">
                  <a:solidFill>
                    <a:srgbClr val="010000"/>
                  </a:solidFill>
                  <a:latin typeface="Arial"/>
                  <a:cs typeface="Arial" pitchFamily="34" charset="0"/>
                </a:rPr>
                <a:t>mehrmals</a:t>
              </a:r>
              <a:br>
                <a:rPr kumimoji="0" lang="de-DE" sz="2000" cap="small" dirty="0">
                  <a:solidFill>
                    <a:srgbClr val="010000"/>
                  </a:solidFill>
                  <a:latin typeface="Arial"/>
                  <a:cs typeface="Arial" pitchFamily="34" charset="0"/>
                </a:rPr>
              </a:br>
              <a:r>
                <a:rPr kumimoji="0" lang="de-DE" sz="2000" cap="small" dirty="0">
                  <a:solidFill>
                    <a:srgbClr val="010000"/>
                  </a:solidFill>
                  <a:latin typeface="Arial"/>
                  <a:cs typeface="Arial" pitchFamily="34" charset="0"/>
                </a:rPr>
                <a:t>/Wo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6863" y="4206240"/>
              <a:ext cx="1345240" cy="707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64">
                <a:defRPr/>
              </a:pPr>
              <a:r>
                <a:rPr kumimoji="0" lang="de-DE" sz="2000" cap="small" dirty="0">
                  <a:solidFill>
                    <a:srgbClr val="010000"/>
                  </a:solidFill>
                  <a:latin typeface="Arial"/>
                  <a:cs typeface="Arial" pitchFamily="34" charset="0"/>
                </a:rPr>
                <a:t>mehrmals</a:t>
              </a:r>
              <a:br>
                <a:rPr kumimoji="0" lang="de-DE" sz="2000" cap="small" dirty="0">
                  <a:solidFill>
                    <a:srgbClr val="010000"/>
                  </a:solidFill>
                  <a:latin typeface="Arial"/>
                  <a:cs typeface="Arial" pitchFamily="34" charset="0"/>
                </a:rPr>
              </a:br>
              <a:r>
                <a:rPr kumimoji="0" lang="de-DE" sz="2000" cap="small" dirty="0">
                  <a:solidFill>
                    <a:srgbClr val="010000"/>
                  </a:solidFill>
                  <a:latin typeface="Arial"/>
                  <a:cs typeface="Arial" pitchFamily="34" charset="0"/>
                </a:rPr>
                <a:t>/</a:t>
              </a:r>
              <a:r>
                <a:rPr kumimoji="0" lang="de-DE" sz="2000" cap="small" dirty="0" err="1">
                  <a:solidFill>
                    <a:srgbClr val="010000"/>
                  </a:solidFill>
                  <a:latin typeface="Arial"/>
                  <a:cs typeface="Arial" pitchFamily="34" charset="0"/>
                </a:rPr>
                <a:t>Mt</a:t>
              </a:r>
              <a:endPara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35299" y="4206240"/>
              <a:ext cx="869148" cy="4001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64">
                <a:defRPr/>
              </a:pPr>
              <a:r>
                <a:rPr kumimoji="0" lang="de-DE" sz="2000" cap="small" dirty="0">
                  <a:solidFill>
                    <a:srgbClr val="010000"/>
                  </a:solidFill>
                  <a:latin typeface="Arial"/>
                  <a:cs typeface="Arial" pitchFamily="34" charset="0"/>
                </a:rPr>
                <a:t>immer</a:t>
              </a:r>
            </a:p>
          </p:txBody>
        </p:sp>
      </p:grpSp>
      <p:sp>
        <p:nvSpPr>
          <p:cNvPr id="43" name="Line 157"/>
          <p:cNvSpPr>
            <a:spLocks noChangeShapeType="1"/>
          </p:cNvSpPr>
          <p:nvPr/>
        </p:nvSpPr>
        <p:spPr bwMode="auto">
          <a:xfrm flipV="1">
            <a:off x="4753600" y="2176272"/>
            <a:ext cx="3988135" cy="2739046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defTabSz="914364">
              <a:defRPr/>
            </a:pPr>
            <a:endParaRPr lang="de-DE">
              <a:latin typeface="Arial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0"/>
            <a:ext cx="9906000" cy="10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914364" eaLnBrk="1" hangingPunct="1">
              <a:defRPr/>
            </a:pPr>
            <a:r>
              <a:rPr lang="de-DE" altLang="de-DE" sz="3000" kern="0" cap="small" dirty="0" smtClean="0">
                <a:solidFill>
                  <a:srgbClr val="010000"/>
                </a:solidFill>
                <a:latin typeface="Arial" pitchFamily="34" charset="0"/>
              </a:rPr>
              <a:t>Generelle Verhaltensrelevanz</a:t>
            </a:r>
            <a:r>
              <a:rPr lang="de-DE" altLang="de-DE" kern="0" cap="small" dirty="0">
                <a:solidFill>
                  <a:srgbClr val="010000"/>
                </a:solidFill>
                <a:latin typeface="Arial" pitchFamily="34" charset="0"/>
              </a:rPr>
              <a:t/>
            </a:r>
            <a:br>
              <a:rPr lang="de-DE" altLang="de-DE" kern="0" cap="small" dirty="0">
                <a:solidFill>
                  <a:srgbClr val="010000"/>
                </a:solidFill>
                <a:latin typeface="Arial" pitchFamily="34" charset="0"/>
              </a:rPr>
            </a:br>
            <a:r>
              <a:rPr lang="de-DE" altLang="de-DE" kern="0" cap="small" dirty="0">
                <a:latin typeface="Arial" pitchFamily="34" charset="0"/>
              </a:rPr>
              <a:t>Fleischverzicht beim Mittagessen</a:t>
            </a:r>
            <a:endParaRPr lang="de-DE" altLang="de-DE" cap="small" dirty="0">
              <a:latin typeface="Arial"/>
              <a:cs typeface="Arial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 rot="16200000">
            <a:off x="-970680" y="3263938"/>
            <a:ext cx="35263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31171" indent="-331171" defTabSz="844049">
              <a:defRPr/>
            </a:pPr>
            <a:r>
              <a:rPr lang="de-DE" alt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Umwelteinstellung</a:t>
            </a:r>
            <a:endParaRPr lang="de-DE" altLang="de-DE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"/>
          <p:cNvSpPr/>
          <p:nvPr/>
        </p:nvSpPr>
        <p:spPr>
          <a:xfrm>
            <a:off x="521903" y="5877272"/>
            <a:ext cx="3567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87" marR="0" lvl="0" indent="-342887" algn="l" defTabSz="457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(394) = -3.5;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&lt; .01; </a:t>
            </a:r>
            <a:r>
              <a:rPr kumimoji="1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η</a:t>
            </a:r>
            <a:r>
              <a:rPr kumimoji="0" 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= 3%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5"/>
            <a:ext cx="9906000" cy="10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3000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Generelle Verhaltensrelevanz (2.</a:t>
            </a:r>
            <a:r>
              <a:rPr kumimoji="1" lang="de-DE" altLang="de-DE" sz="3000" b="0" i="0" u="none" strike="noStrike" kern="0" cap="small" spc="0" normalizeH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Beispiel)</a:t>
            </a:r>
            <a:r>
              <a:rPr kumimoji="1" lang="de-DE" altLang="de-DE" sz="3000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/>
            </a:r>
            <a:br>
              <a:rPr kumimoji="1" lang="de-DE" altLang="de-DE" sz="3000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de-DE" altLang="de-DE" sz="2400" b="0" i="0" u="none" strike="noStrike" kern="0" cap="small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Fahrradnutzung für Arbeitsweg</a:t>
            </a:r>
            <a:endParaRPr kumimoji="1" lang="de-DE" altLang="de-DE" sz="3200" b="0" i="0" u="none" strike="noStrike" kern="1200" cap="small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55348" y="6453336"/>
            <a:ext cx="3673516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6" tIns="38963" rIns="77926" bIns="38963">
            <a:spAutoFit/>
          </a:bodyPr>
          <a:lstStyle/>
          <a:p>
            <a:pPr marL="0" marR="0" lvl="0" indent="0" algn="l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Kaiser et al. (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prep.)</a:t>
            </a:r>
            <a:endParaRPr kumimoji="1" lang="de-DE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062" y="5117122"/>
            <a:ext cx="33608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Pendeln </a:t>
            </a:r>
            <a:r>
              <a:rPr kumimoji="0" lang="de-DE" sz="2000" b="0" i="0" u="none" strike="noStrike" kern="1200" cap="small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 </a:t>
            </a:r>
            <a:r>
              <a:rPr kumimoji="0" lang="de-DE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de-DE" sz="20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4622" y="4455500"/>
            <a:ext cx="7852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Auto</a:t>
            </a:r>
          </a:p>
        </p:txBody>
      </p:sp>
      <p:graphicFrame>
        <p:nvGraphicFramePr>
          <p:cNvPr id="22" name="Diagramm 3"/>
          <p:cNvGraphicFramePr>
            <a:graphicFrameLocks/>
          </p:cNvGraphicFramePr>
          <p:nvPr>
            <p:extLst/>
          </p:nvPr>
        </p:nvGraphicFramePr>
        <p:xfrm>
          <a:off x="883946" y="1832610"/>
          <a:ext cx="2361418" cy="272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5" descr="OvGU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1290" y="1196752"/>
            <a:ext cx="1770378" cy="6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33"/>
          <p:cNvSpPr txBox="1">
            <a:spLocks noChangeArrowheads="1"/>
          </p:cNvSpPr>
          <p:nvPr/>
        </p:nvSpPr>
        <p:spPr bwMode="auto">
          <a:xfrm>
            <a:off x="1121527" y="2079940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= 396</a:t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Alter: 38</a:t>
            </a:r>
          </a:p>
          <a:p>
            <a:pPr marL="0" marR="0" lvl="0" indent="0" algn="l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Frauen: 43%</a:t>
            </a:r>
            <a:endParaRPr kumimoji="1" lang="en-US" altLang="de-CH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3319" y="4437093"/>
            <a:ext cx="126053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small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Fahrrad/</a:t>
            </a:r>
            <a:br>
              <a:rPr kumimoji="0" lang="de-DE" sz="2000" b="0" i="0" u="none" strike="noStrike" kern="1200" cap="small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de-DE" sz="2000" b="0" i="0" u="none" strike="noStrike" kern="1200" cap="small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ÖPNV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 rot="16200000">
            <a:off x="-970680" y="2905920"/>
            <a:ext cx="35263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31171" marR="0" lvl="0" indent="-331171" algn="ctr" defTabSz="8440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Umwelteinstellung</a:t>
            </a:r>
            <a:endParaRPr kumimoji="1" lang="de-DE" altLang="de-DE" sz="2000" b="0" i="0" u="none" strike="noStrike" kern="1200" cap="small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"/>
          <p:cNvSpPr/>
          <p:nvPr/>
        </p:nvSpPr>
        <p:spPr>
          <a:xfrm>
            <a:off x="521903" y="5877272"/>
            <a:ext cx="3567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87" indent="-342887" algn="l" defTabSz="457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t</a:t>
            </a:r>
            <a:r>
              <a:rPr kumimoji="0" lang="en-US" sz="2000" dirty="0">
                <a:solidFill>
                  <a:srgbClr val="010000"/>
                </a:solidFill>
                <a:latin typeface="Arial"/>
                <a:cs typeface="Arial" pitchFamily="34" charset="0"/>
              </a:rPr>
              <a:t>(394) = -3.5; </a:t>
            </a:r>
            <a:r>
              <a:rPr kumimoji="0" lang="en-US" sz="20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p</a:t>
            </a:r>
            <a:r>
              <a:rPr kumimoji="0" lang="en-US" sz="2000" dirty="0">
                <a:solidFill>
                  <a:srgbClr val="010000"/>
                </a:solidFill>
                <a:latin typeface="Arial"/>
                <a:cs typeface="Arial" pitchFamily="34" charset="0"/>
              </a:rPr>
              <a:t> &lt; .01; </a:t>
            </a:r>
            <a:r>
              <a:rPr lang="el-GR" sz="2000" b="1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η</a:t>
            </a:r>
            <a:r>
              <a:rPr kumimoji="0" lang="en-US" sz="2000" b="1" i="1" baseline="30000" dirty="0">
                <a:solidFill>
                  <a:srgbClr val="010000"/>
                </a:solidFill>
                <a:latin typeface="Arial"/>
                <a:cs typeface="Arial" pitchFamily="34" charset="0"/>
              </a:rPr>
              <a:t>2</a:t>
            </a:r>
            <a:r>
              <a:rPr kumimoji="0" lang="en-US" sz="2000" b="1" dirty="0">
                <a:solidFill>
                  <a:srgbClr val="010000"/>
                </a:solidFill>
                <a:latin typeface="Arial"/>
                <a:cs typeface="Arial" pitchFamily="34" charset="0"/>
              </a:rPr>
              <a:t> = 3%</a:t>
            </a:r>
            <a:endParaRPr kumimoji="0" lang="en-US" sz="2000" dirty="0">
              <a:solidFill>
                <a:srgbClr val="01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5"/>
            <a:ext cx="9906000" cy="10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1" hangingPunct="1">
              <a:defRPr/>
            </a:pPr>
            <a:r>
              <a:rPr lang="de-DE" altLang="de-DE" sz="3000" kern="0" cap="small" dirty="0" smtClean="0">
                <a:solidFill>
                  <a:srgbClr val="010000"/>
                </a:solidFill>
                <a:latin typeface="Arial" pitchFamily="34" charset="0"/>
              </a:rPr>
              <a:t>Generelle Verhaltensrelevanz (2. Beispiel)</a:t>
            </a:r>
            <a:br>
              <a:rPr lang="de-DE" altLang="de-DE" sz="3000" kern="0" cap="small" dirty="0" smtClean="0">
                <a:solidFill>
                  <a:srgbClr val="010000"/>
                </a:solidFill>
                <a:latin typeface="Arial" pitchFamily="34" charset="0"/>
              </a:rPr>
            </a:br>
            <a:r>
              <a:rPr lang="de-DE" altLang="de-DE" kern="0" cap="small" dirty="0">
                <a:latin typeface="Arial" pitchFamily="34" charset="0"/>
              </a:rPr>
              <a:t>Fahrradnutzung für Arbeitsweg</a:t>
            </a:r>
            <a:endParaRPr lang="de-DE" altLang="de-DE" sz="3200" cap="small" dirty="0">
              <a:latin typeface="Arial"/>
              <a:cs typeface="Arial" pitchFamily="34" charset="0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55348" y="6453336"/>
            <a:ext cx="3673516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6" tIns="38963" rIns="77926" bIns="38963">
            <a:spAutoFit/>
          </a:bodyPr>
          <a:lstStyle/>
          <a:p>
            <a:pPr algn="l" defTabSz="914364">
              <a:defRPr/>
            </a:pP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 et al. (</a:t>
            </a:r>
            <a:r>
              <a:rPr lang="en-US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prep.)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062" y="5117122"/>
            <a:ext cx="33608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Pendeln </a:t>
            </a:r>
            <a:r>
              <a:rPr kumimoji="0" lang="de-DE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de-DE" sz="2000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4622" y="4455500"/>
            <a:ext cx="7852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en-US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Auto</a:t>
            </a:r>
          </a:p>
        </p:txBody>
      </p:sp>
      <p:graphicFrame>
        <p:nvGraphicFramePr>
          <p:cNvPr id="22" name="Diagramm 3"/>
          <p:cNvGraphicFramePr>
            <a:graphicFrameLocks/>
          </p:cNvGraphicFramePr>
          <p:nvPr>
            <p:extLst/>
          </p:nvPr>
        </p:nvGraphicFramePr>
        <p:xfrm>
          <a:off x="883946" y="1832610"/>
          <a:ext cx="2361418" cy="272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5" descr="OvGU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1290" y="1196752"/>
            <a:ext cx="1770378" cy="6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33"/>
          <p:cNvSpPr txBox="1">
            <a:spLocks noChangeArrowheads="1"/>
          </p:cNvSpPr>
          <p:nvPr/>
        </p:nvSpPr>
        <p:spPr bwMode="auto">
          <a:xfrm>
            <a:off x="1121527" y="2079940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364">
              <a:defRPr/>
            </a:pPr>
            <a:r>
              <a:rPr lang="en-US" altLang="de-DE" sz="18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 = 396</a:t>
            </a:r>
            <a:b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Alter: 38</a:t>
            </a:r>
          </a:p>
          <a:p>
            <a:pPr algn="l" defTabSz="914364">
              <a:defRPr/>
            </a:pP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Frauen: 43%</a:t>
            </a:r>
            <a:endParaRPr lang="en-US" altLang="de-CH" sz="1800" dirty="0">
              <a:solidFill>
                <a:srgbClr val="01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9475" y="5085184"/>
            <a:ext cx="39881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Pendeln </a:t>
            </a:r>
            <a:r>
              <a:rPr kumimoji="0" lang="de-DE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de-DE" sz="2000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7578" y="4437113"/>
            <a:ext cx="119000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Fahrrad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82604" y="4455521"/>
            <a:ext cx="91242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en-US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ÖPNV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66929" y="4437114"/>
            <a:ext cx="119000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Fahrrad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08040" y="3789041"/>
            <a:ext cx="91242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en-US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ÖPNV</a:t>
            </a:r>
          </a:p>
        </p:txBody>
      </p:sp>
      <p:pic>
        <p:nvPicPr>
          <p:cNvPr id="34" name="Picture 5" descr="OvGU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797" y="1252008"/>
            <a:ext cx="1603949" cy="60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Prostokąt 3"/>
          <p:cNvSpPr/>
          <p:nvPr/>
        </p:nvSpPr>
        <p:spPr>
          <a:xfrm>
            <a:off x="4160912" y="5869749"/>
            <a:ext cx="54416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2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(1,248) = 14.7; </a:t>
            </a:r>
            <a:r>
              <a:rPr kumimoji="0" lang="en-US" sz="20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.001;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kumimoji="0" lang="en-US" sz="2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4% </a:t>
            </a:r>
            <a:r>
              <a:rPr kumimoji="0" lang="de-DE" sz="200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de-DE" sz="2000" cap="small" dirty="0">
                <a:solidFill>
                  <a:srgbClr val="FF0000"/>
                </a:solidFill>
                <a:latin typeface="Arial"/>
                <a:cs typeface="Arial" pitchFamily="34" charset="0"/>
              </a:rPr>
              <a:t>Fahrrad</a:t>
            </a:r>
            <a:r>
              <a:rPr kumimoji="0" lang="de-DE" sz="200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(1,248) = 25.0; </a:t>
            </a:r>
            <a:r>
              <a:rPr kumimoji="0"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.001;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kumimoji="0" lang="en-US" sz="2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7% </a:t>
            </a:r>
            <a:r>
              <a:rPr kumimoji="0" lang="de-DE" sz="2000" cap="sm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de-DE" sz="2000" cap="small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Konstanz</a:t>
            </a:r>
            <a:r>
              <a:rPr kumimoji="0" lang="de-DE" sz="2000" cap="sm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(1,248) = 0.4; </a:t>
            </a:r>
            <a:r>
              <a:rPr kumimoji="0"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.42; </a:t>
            </a:r>
            <a:r>
              <a:rPr lang="en-US" sz="20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kumimoji="0" lang="en-US" sz="2000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0.2%</a:t>
            </a:r>
            <a:endParaRPr kumimoji="0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33"/>
          <p:cNvSpPr txBox="1">
            <a:spLocks noChangeArrowheads="1"/>
          </p:cNvSpPr>
          <p:nvPr/>
        </p:nvSpPr>
        <p:spPr bwMode="auto">
          <a:xfrm>
            <a:off x="8049344" y="2420888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364">
              <a:defRPr/>
            </a:pPr>
            <a:r>
              <a:rPr lang="en-US" altLang="de-DE" sz="18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 = 252</a:t>
            </a:r>
            <a:b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Alter: 24</a:t>
            </a:r>
          </a:p>
          <a:p>
            <a:pPr algn="l" defTabSz="914364">
              <a:defRPr/>
            </a:pP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Frauen: 40%</a:t>
            </a:r>
            <a:endParaRPr lang="en-US" altLang="de-CH" sz="1800" dirty="0">
              <a:solidFill>
                <a:srgbClr val="010000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9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25147"/>
              </p:ext>
            </p:extLst>
          </p:nvPr>
        </p:nvGraphicFramePr>
        <p:xfrm>
          <a:off x="4088904" y="1793183"/>
          <a:ext cx="5114990" cy="363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fgk\Desktop\logo_cutc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27" y="1199764"/>
            <a:ext cx="1405768" cy="6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6627055" y="2188841"/>
            <a:ext cx="0" cy="3291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2033319" y="4437093"/>
            <a:ext cx="126053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Fahrrad/</a:t>
            </a:r>
            <a:b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</a:b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ÖPNV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 rot="16200000">
            <a:off x="-970680" y="2905920"/>
            <a:ext cx="35263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31171" indent="-331171" defTabSz="844049">
              <a:defRPr/>
            </a:pPr>
            <a:r>
              <a:rPr lang="de-DE" alt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Umwelteinstellung</a:t>
            </a:r>
            <a:endParaRPr lang="de-DE" altLang="de-DE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27055" y="1772816"/>
            <a:ext cx="19344" cy="310896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3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9177"/>
            <a:ext cx="9906000" cy="1026539"/>
          </a:xfrm>
          <a:prstGeom prst="rect">
            <a:avLst/>
          </a:prstGeom>
        </p:spPr>
        <p:txBody>
          <a:bodyPr lIns="91400" tIns="45702" rIns="91400" bIns="45702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200" b="0" i="0" u="none" strike="noStrike" kern="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Der </a:t>
            </a:r>
            <a:r>
              <a:rPr kumimoji="0" lang="de-DE" altLang="en-US" sz="3200" b="0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weg zur richtigen </a:t>
            </a:r>
            <a:r>
              <a:rPr kumimoji="0" lang="de-DE" altLang="en-US" sz="3200" b="0" i="0" u="none" strike="noStrike" kern="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Meinung</a:t>
            </a:r>
            <a:r>
              <a:rPr kumimoji="0" lang="de-DE" altLang="en-US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de-DE" altLang="en-US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de-DE" altLang="en-US" sz="2400" b="0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Wenn man es nur besser wüsste; Wissensdefizite beseitigen</a:t>
            </a:r>
            <a:endParaRPr kumimoji="0" lang="de-DE" altLang="en-US" sz="2400" b="0" i="0" u="none" strike="noStrike" kern="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6536" y="1412776"/>
            <a:ext cx="9649072" cy="40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alles schön und gut</a:t>
            </a: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 algn="l">
              <a:lnSpc>
                <a:spcPct val="114000"/>
              </a:lnSpc>
            </a:pPr>
            <a:r>
              <a:rPr lang="de-DE" sz="3200" dirty="0" smtClean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- Einstellungen sind verhaltensrelevant </a:t>
            </a:r>
            <a:br>
              <a:rPr lang="de-DE" sz="3200" dirty="0" smtClean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3200" dirty="0" smtClean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- Meinungen sind Verbalverhalten</a:t>
            </a:r>
          </a:p>
          <a:p>
            <a:pPr algn="l">
              <a:lnSpc>
                <a:spcPct val="114000"/>
              </a:lnSpc>
            </a:pPr>
            <a:endParaRPr lang="de-DE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de-DE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lassen sich nun aber </a:t>
            </a:r>
            <a:r>
              <a:rPr lang="de-DE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Meinungen ändern</a:t>
            </a: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14000"/>
              </a:lnSpc>
            </a:pP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…z.B. die zum Klimawandel,</a:t>
            </a:r>
            <a:b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dass er real und von Menschen gemacht ist</a:t>
            </a:r>
          </a:p>
        </p:txBody>
      </p:sp>
    </p:spTree>
    <p:extLst>
      <p:ext uri="{BB962C8B-B14F-4D97-AF65-F5344CB8AC3E}">
        <p14:creationId xmlns:p14="http://schemas.microsoft.com/office/powerpoint/2010/main" val="325265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"/>
          <p:cNvSpPr>
            <a:spLocks noChangeArrowheads="1"/>
          </p:cNvSpPr>
          <p:nvPr/>
        </p:nvSpPr>
        <p:spPr bwMode="auto">
          <a:xfrm>
            <a:off x="4664968" y="6469383"/>
            <a:ext cx="5131769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Geiger, Swim &amp; Fraser (2017)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80" y="5519512"/>
            <a:ext cx="9596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results illustrate the benefits of 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knowledge-based interventions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public discussion about climate change</a:t>
            </a:r>
          </a:p>
        </p:txBody>
      </p:sp>
      <p:sp>
        <p:nvSpPr>
          <p:cNvPr id="5" name="Rectangle 62"/>
          <p:cNvSpPr>
            <a:spLocks noChangeArrowheads="1"/>
          </p:cNvSpPr>
          <p:nvPr/>
        </p:nvSpPr>
        <p:spPr bwMode="auto">
          <a:xfrm>
            <a:off x="4664968" y="4873514"/>
            <a:ext cx="5131769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en-US" sz="1800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</a:t>
            </a:r>
            <a:r>
              <a:rPr lang="en-US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O'Connor &amp; Fisher </a:t>
            </a:r>
            <a:r>
              <a:rPr lang="en-US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99" y="4221088"/>
            <a:ext cx="9590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sense does the public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understand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climate change?</a:t>
            </a: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4664967" y="2233939"/>
            <a:ext cx="5131769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Benegal</a:t>
            </a: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Scruggs (2018)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80" y="1503143"/>
            <a:ext cx="9590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Correcting misinformation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climate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change: The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partisanship in an experimental setting</a:t>
            </a:r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4694149" y="3585161"/>
            <a:ext cx="5131769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Carrico</a:t>
            </a: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Truelove, </a:t>
            </a:r>
            <a:r>
              <a:rPr lang="en-US" sz="1800" dirty="0" err="1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Vandenbergh</a:t>
            </a: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Dana (2015)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695" y="2852936"/>
            <a:ext cx="8935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information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the perceived urgency of climate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…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9177"/>
            <a:ext cx="9906000" cy="1026539"/>
          </a:xfrm>
          <a:prstGeom prst="rect">
            <a:avLst/>
          </a:prstGeom>
        </p:spPr>
        <p:txBody>
          <a:bodyPr lIns="91400" tIns="45702" rIns="91400" bIns="45702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r" defTabSz="914423">
              <a:defRPr/>
            </a:pPr>
            <a:r>
              <a:rPr kumimoji="0" lang="de-DE" altLang="en-US" sz="3200" kern="0" cap="small" dirty="0" smtClean="0">
                <a:solidFill>
                  <a:srgbClr val="000000"/>
                </a:solidFill>
              </a:rPr>
              <a:t>Der </a:t>
            </a:r>
            <a:r>
              <a:rPr kumimoji="0" lang="de-DE" altLang="en-US" sz="3200" kern="0" cap="small" dirty="0">
                <a:solidFill>
                  <a:srgbClr val="000000"/>
                </a:solidFill>
              </a:rPr>
              <a:t>weg zur richtigen </a:t>
            </a:r>
            <a:r>
              <a:rPr kumimoji="0" lang="de-DE" altLang="en-US" sz="3200" kern="0" cap="small" dirty="0" smtClean="0">
                <a:solidFill>
                  <a:srgbClr val="000000"/>
                </a:solidFill>
              </a:rPr>
              <a:t>Meinung</a:t>
            </a:r>
            <a:r>
              <a:rPr kumimoji="0" lang="de-DE" altLang="en-US" sz="2400" kern="0" cap="sm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de-DE" altLang="en-US" sz="2400" kern="0" cap="sm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altLang="en-US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kumimoji="0" lang="de-DE" altLang="en-US" sz="2400" b="0" i="0" u="none" strike="noStrike" kern="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man es nur besser wüsste; Wissensdefizite beseitigen</a:t>
            </a:r>
            <a:endParaRPr kumimoji="0" lang="de-DE" altLang="en-US" sz="2400" b="0" i="0" u="none" strike="noStrike" kern="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2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9" y="1628800"/>
            <a:ext cx="7560839" cy="4560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544" y="5789437"/>
            <a:ext cx="7488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ecological behavior (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Fietkau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Kessel, 1981)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552" y="0"/>
            <a:ext cx="9906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de-DE" altLang="de-DE" sz="3200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Beispielmodell der Meinungsänderung</a:t>
            </a:r>
            <a:r>
              <a:rPr lang="de-DE" altLang="de-DE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altLang="de-DE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Wissen -&gt; Einstellung -&gt; Meinung</a:t>
            </a:r>
            <a:endParaRPr kumimoji="0" lang="de-DE" altLang="de-DE" sz="1800" cap="small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81193" y="1776980"/>
            <a:ext cx="1800200" cy="93347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26067">
            <a:off x="3842794" y="3785090"/>
            <a:ext cx="180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Meinung zum Klimawandel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8985" y="1776980"/>
            <a:ext cx="1800200" cy="93347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72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31576" y="1006121"/>
            <a:ext cx="2232250" cy="1126735"/>
          </a:xfrm>
          <a:prstGeom prst="rect">
            <a:avLst/>
          </a:prstGeom>
        </p:spPr>
        <p:txBody>
          <a:bodyPr lIns="91400" tIns="45702" rIns="91400" bIns="4570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23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kumimoji="0" lang="de-CH" altLang="en-US" sz="1900" kern="0" cap="small" dirty="0" smtClean="0">
                <a:latin typeface="Arial"/>
                <a:cs typeface="Arial" charset="0"/>
              </a:rPr>
              <a:t>Informations-verarbeitungs-fähigkeit/</a:t>
            </a:r>
          </a:p>
          <a:p>
            <a:pPr marL="0" indent="0" algn="ctr" defTabSz="914423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kumimoji="0" lang="de-DE" altLang="en-US" sz="1900" kern="0" cap="small" dirty="0" err="1" smtClean="0">
                <a:latin typeface="Arial"/>
                <a:cs typeface="Arial" charset="0"/>
              </a:rPr>
              <a:t>motivation</a:t>
            </a:r>
            <a:endParaRPr kumimoji="0" lang="de-DE" altLang="en-US" sz="1900" kern="0" cap="small" dirty="0">
              <a:latin typeface="Arial"/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697993" y="1006120"/>
            <a:ext cx="2060750" cy="88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900" b="0" cap="small" dirty="0">
                <a:solidFill>
                  <a:srgbClr val="000000"/>
                </a:solidFill>
                <a:latin typeface="Arial" charset="0"/>
                <a:cs typeface="Arial" charset="0"/>
              </a:rPr>
              <a:t>Informations-verarbeitungs-modus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4027416" y="999069"/>
            <a:ext cx="1676400" cy="8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900" b="0" cap="sm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saliente</a:t>
            </a:r>
            <a:r>
              <a:rPr kumimoji="0" lang="de-CH" altLang="en-US" sz="1900" b="0" cap="small" dirty="0">
                <a:solidFill>
                  <a:srgbClr val="000000"/>
                </a:solidFill>
                <a:latin typeface="Arial" charset="0"/>
                <a:cs typeface="Arial" charset="0"/>
              </a:rPr>
              <a:t> Aspekte der Botschaft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167244" y="975636"/>
            <a:ext cx="1800196" cy="89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900" b="0" cap="small" dirty="0">
                <a:solidFill>
                  <a:srgbClr val="000000"/>
                </a:solidFill>
                <a:latin typeface="Arial" charset="0"/>
                <a:cs typeface="Arial" charset="0"/>
              </a:rPr>
              <a:t>«</a:t>
            </a:r>
            <a:r>
              <a:rPr kumimoji="0" lang="de-CH" altLang="en-US" sz="1900" b="0" cap="sm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cognitive</a:t>
            </a:r>
            <a:r>
              <a:rPr kumimoji="0" lang="de-CH" altLang="en-US" sz="1900" b="0" cap="small" dirty="0">
                <a:solidFill>
                  <a:srgbClr val="000000"/>
                </a:solidFill>
                <a:latin typeface="Arial" charset="0"/>
                <a:cs typeface="Arial" charset="0"/>
              </a:rPr>
              <a:t> Response»</a:t>
            </a:r>
            <a:br>
              <a:rPr kumimoji="0" lang="de-CH" altLang="en-US" sz="1900" b="0" cap="small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kumimoji="0" lang="de-CH" altLang="en-US" sz="1900" b="0" cap="small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kumimoji="0" lang="de-CH" altLang="en-US" sz="1900" b="0" cap="small" dirty="0">
                <a:solidFill>
                  <a:srgbClr val="FF0000"/>
                </a:solidFill>
                <a:latin typeface="Arial" charset="0"/>
                <a:cs typeface="Arial" charset="0"/>
              </a:rPr>
              <a:t>Bewertung</a:t>
            </a:r>
            <a:r>
              <a:rPr kumimoji="0" lang="de-CH" altLang="en-US" sz="1900" b="0" cap="small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977336" y="975636"/>
            <a:ext cx="1929605" cy="4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2400" b="0" cap="small" dirty="0">
                <a:solidFill>
                  <a:srgbClr val="FF0000"/>
                </a:solidFill>
                <a:latin typeface="Arial" charset="0"/>
                <a:cs typeface="Arial" charset="0"/>
              </a:rPr>
              <a:t>Einstellung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961457" y="2060848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00472" y="2905226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 anchor="t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gering</a:t>
            </a: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667745" y="2527753"/>
            <a:ext cx="1831033" cy="11387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periphere </a:t>
            </a: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Route</a:t>
            </a: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heuristische </a:t>
            </a: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Verarbeitung</a:t>
            </a: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1696616" y="2933728"/>
            <a:ext cx="1792224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3952059" y="1893852"/>
            <a:ext cx="1827115" cy="10449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l"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heuristische Hinweisreize (z.B. </a:t>
            </a: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seriöse Verpackung)</a:t>
            </a: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3952057" y="3133079"/>
            <a:ext cx="1827118" cy="1024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l"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heuristische </a:t>
            </a: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Hinweisreize </a:t>
            </a: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(z.B. </a:t>
            </a:r>
            <a:r>
              <a:rPr kumimoji="0" lang="de-DE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attraktiver </a:t>
            </a:r>
            <a:r>
              <a:rPr kumimoji="0" lang="de-DE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Botschafter</a:t>
            </a: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6149281" y="1913883"/>
            <a:ext cx="18978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l"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positive </a:t>
            </a:r>
            <a:r>
              <a:rPr kumimoji="0" lang="de-CH" altLang="en-US" sz="1800" b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heuristi-sche</a:t>
            </a: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Inferenzen (z.B. </a:t>
            </a:r>
            <a:r>
              <a:rPr kumimoji="0" lang="de-CH" altLang="en-US" sz="1800" b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Glaubwür-digkeit</a:t>
            </a: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6149280" y="3133083"/>
            <a:ext cx="1897799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l"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negative </a:t>
            </a:r>
            <a:r>
              <a:rPr kumimoji="0" lang="de-CH" altLang="en-US" sz="1800" b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heuris</a:t>
            </a: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-tische </a:t>
            </a:r>
            <a:r>
              <a:rPr kumimoji="0" lang="de-CH" altLang="en-US" sz="1800" b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Inferen-zen</a:t>
            </a: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(z.B. </a:t>
            </a:r>
            <a:r>
              <a:rPr kumimoji="0" lang="de-CH" altLang="en-US" sz="1800" b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Un</a:t>
            </a: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-glaubwürdigkeit</a:t>
            </a: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algn="l"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8428080" y="2282305"/>
            <a:ext cx="1270245" cy="3284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Änderung</a:t>
            </a: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1267272" y="305762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V="1">
            <a:off x="3494860" y="2371082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3494860" y="3056886"/>
            <a:ext cx="457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5791201" y="2447282"/>
            <a:ext cx="38191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>
            <a:off x="5791201" y="3666482"/>
            <a:ext cx="37715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8047081" y="2447282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>
            <a:off x="8047081" y="3666482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8428080" y="3365874"/>
            <a:ext cx="1270247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keine Änderung</a:t>
            </a: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0" y="9177"/>
            <a:ext cx="9906000" cy="894451"/>
          </a:xfrm>
          <a:prstGeom prst="rect">
            <a:avLst/>
          </a:prstGeom>
        </p:spPr>
        <p:txBody>
          <a:bodyPr lIns="91400" tIns="45702" rIns="91400" bIns="45702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23">
              <a:defRPr/>
            </a:pPr>
            <a:r>
              <a:rPr kumimoji="0" lang="de-DE" altLang="en-US" sz="3200" kern="0" cap="small" dirty="0" smtClean="0">
                <a:solidFill>
                  <a:schemeClr val="tx1"/>
                </a:solidFill>
                <a:latin typeface="Arial"/>
              </a:rPr>
              <a:t>Einstellungsänderung mittels starker Fakten:</a:t>
            </a:r>
            <a:r>
              <a:rPr kumimoji="0" lang="de-DE" altLang="en-US" sz="2400" kern="0" cap="small" dirty="0" smtClean="0">
                <a:solidFill>
                  <a:schemeClr val="tx1"/>
                </a:solidFill>
                <a:latin typeface="Arial"/>
              </a:rPr>
              <a:t/>
            </a:r>
            <a:br>
              <a:rPr kumimoji="0" lang="de-DE" altLang="en-US" sz="2400" kern="0" cap="small" dirty="0" smtClean="0">
                <a:solidFill>
                  <a:schemeClr val="tx1"/>
                </a:solidFill>
                <a:latin typeface="Arial"/>
              </a:rPr>
            </a:br>
            <a:r>
              <a:rPr kumimoji="0" lang="de-DE" altLang="en-US" sz="2400" kern="0" cap="small" dirty="0" smtClean="0">
                <a:solidFill>
                  <a:schemeClr val="tx1"/>
                </a:solidFill>
                <a:latin typeface="Arial"/>
              </a:rPr>
              <a:t>Elaboration-</a:t>
            </a:r>
            <a:r>
              <a:rPr kumimoji="0" lang="de-DE" altLang="en-US" sz="2400" kern="0" cap="small" dirty="0" err="1" smtClean="0">
                <a:solidFill>
                  <a:schemeClr val="tx1"/>
                </a:solidFill>
                <a:latin typeface="Arial"/>
              </a:rPr>
              <a:t>Likelihood</a:t>
            </a:r>
            <a:r>
              <a:rPr kumimoji="0" lang="de-DE" altLang="en-US" sz="2400" kern="0" cap="small" dirty="0" smtClean="0">
                <a:solidFill>
                  <a:schemeClr val="tx1"/>
                </a:solidFill>
                <a:latin typeface="Arial"/>
              </a:rPr>
              <a:t>-Modell</a:t>
            </a:r>
            <a:endParaRPr kumimoji="0" lang="de-DE" altLang="en-US" sz="4000" kern="0" cap="small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26843" y="5382098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 anchor="t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hoch</a:t>
            </a: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667745" y="4962532"/>
            <a:ext cx="1850031" cy="1067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zentrale </a:t>
            </a:r>
            <a:r>
              <a:rPr kumimoji="0" lang="de-CH" altLang="en-US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Route</a:t>
            </a: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systematische </a:t>
            </a:r>
            <a:r>
              <a:rPr kumimoji="0" lang="de-CH" altLang="en-US" sz="1800" b="0" dirty="0">
                <a:solidFill>
                  <a:srgbClr val="FF0000"/>
                </a:solidFill>
                <a:latin typeface="Arial" charset="0"/>
                <a:cs typeface="Arial" charset="0"/>
              </a:rPr>
              <a:t>Verarbeitung</a:t>
            </a: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1712640" y="5406455"/>
            <a:ext cx="1792224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974980" y="4722194"/>
            <a:ext cx="1804193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rgbClr val="FF0000"/>
                </a:solidFill>
                <a:latin typeface="Arial" charset="0"/>
                <a:cs typeface="Arial" charset="0"/>
              </a:rPr>
              <a:t>starke</a:t>
            </a:r>
            <a:r>
              <a:rPr kumimoji="0" lang="de-CH" altLang="en-US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 Argumente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3974981" y="5560394"/>
            <a:ext cx="1804192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schwache Argumente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172201" y="4639818"/>
            <a:ext cx="1885770" cy="7681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l"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überwiegend </a:t>
            </a:r>
            <a:r>
              <a:rPr kumimoji="0" lang="de-CH" altLang="en-US" sz="18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positive</a:t>
            </a:r>
            <a:r>
              <a:rPr kumimoji="0" lang="de-CH" altLang="en-US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de-CH" altLang="en-US" sz="1800" b="0" dirty="0">
                <a:solidFill>
                  <a:srgbClr val="000000"/>
                </a:solidFill>
                <a:latin typeface="Arial" charset="0"/>
                <a:cs typeface="Arial" charset="0"/>
              </a:rPr>
              <a:t>Gedanken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6172200" y="5560393"/>
            <a:ext cx="1897799" cy="8209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l"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überwiegend negative Gedanken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8450999" y="4857082"/>
            <a:ext cx="1247327" cy="3678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Änderung</a:t>
            </a:r>
            <a:endParaRPr kumimoji="0" lang="de-CH" altLang="en-US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1293640" y="553449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3517776" y="4950798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3517776" y="5484194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5791201" y="502699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5791200" y="594139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8070001" y="502699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>
            <a:off x="8070000" y="594139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0" tIns="45702" rIns="91400" bIns="45702" anchor="ctr"/>
          <a:lstStyle/>
          <a:p>
            <a:pPr algn="l" defTabSz="914423" eaLnBrk="1" hangingPunct="1">
              <a:defRPr/>
            </a:pPr>
            <a:endParaRPr kumimoji="0"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8451000" y="5598122"/>
            <a:ext cx="1247326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35" tIns="46019" rIns="92035" bIns="46019" anchor="ctr"/>
          <a:lstStyle>
            <a:lvl1pPr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defTabSz="914423" eaLnBrk="1" hangingPunct="1">
              <a:lnSpc>
                <a:spcPct val="90000"/>
              </a:lnSpc>
              <a:defRPr/>
            </a:pPr>
            <a:r>
              <a:rPr kumimoji="0" lang="de-CH" altLang="en-US" sz="1800" b="0" dirty="0">
                <a:solidFill>
                  <a:schemeClr val="bg2"/>
                </a:solidFill>
                <a:latin typeface="Arial" charset="0"/>
                <a:cs typeface="Arial" charset="0"/>
              </a:rPr>
              <a:t>keine Änderung</a:t>
            </a:r>
          </a:p>
          <a:p>
            <a:pPr defTabSz="914423" eaLnBrk="1" hangingPunct="1">
              <a:lnSpc>
                <a:spcPct val="90000"/>
              </a:lnSpc>
              <a:defRPr/>
            </a:pPr>
            <a:endParaRPr kumimoji="0" lang="de-CH" altLang="en-US" sz="1800" b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5010" y="6453336"/>
            <a:ext cx="6469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23">
              <a:defRPr/>
            </a:pPr>
            <a:r>
              <a:rPr kumimoji="0" lang="de-DE" altLang="en-US" sz="2000" kern="0" dirty="0">
                <a:solidFill>
                  <a:schemeClr val="tx1"/>
                </a:solidFill>
                <a:latin typeface="Arial"/>
              </a:rPr>
              <a:t>Richard E. Petty &amp; John T. </a:t>
            </a:r>
            <a:r>
              <a:rPr kumimoji="0" lang="de-DE" altLang="en-US" sz="2000" kern="0" dirty="0" err="1">
                <a:solidFill>
                  <a:schemeClr val="tx1"/>
                </a:solidFill>
                <a:latin typeface="Arial"/>
              </a:rPr>
              <a:t>Cacioppo</a:t>
            </a:r>
            <a:r>
              <a:rPr kumimoji="0" lang="de-DE" altLang="en-US" sz="2000" kern="0" dirty="0">
                <a:solidFill>
                  <a:schemeClr val="tx1"/>
                </a:solidFill>
                <a:latin typeface="Arial"/>
              </a:rPr>
              <a:t> (1986)</a:t>
            </a:r>
            <a:endParaRPr kumimoji="0" lang="de-DE" altLang="en-US" sz="44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 rot="19187046">
            <a:off x="-158065" y="4657027"/>
            <a:ext cx="191110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0" lang="de-DE" altLang="en-US" sz="2000" kern="0" cap="small" dirty="0" smtClean="0">
                <a:latin typeface="Arial"/>
              </a:rPr>
              <a:t>starke </a:t>
            </a:r>
            <a:r>
              <a:rPr kumimoji="0" lang="de-DE" altLang="en-US" sz="2000" kern="0" cap="small" dirty="0">
                <a:latin typeface="Arial"/>
              </a:rPr>
              <a:t>Fakten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05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0"/>
            <a:ext cx="9906000" cy="99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1" hangingPunct="1"/>
            <a:r>
              <a:rPr kumimoji="0" lang="de-DE" altLang="de-DE" sz="3200" cap="sm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Repräsentative Befragung</a:t>
            </a:r>
            <a:br>
              <a:rPr kumimoji="0" lang="de-DE" altLang="de-DE" sz="3200" cap="small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kumimoji="0" lang="de-DE" altLang="de-DE" sz="3200" cap="sm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der Schweizer Bevölkerung</a:t>
            </a:r>
            <a:endParaRPr kumimoji="0" lang="de-DE" altLang="de-DE" sz="2800" cap="smal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62"/>
          <p:cNvSpPr>
            <a:spLocks noChangeArrowheads="1"/>
          </p:cNvSpPr>
          <p:nvPr/>
        </p:nvSpPr>
        <p:spPr bwMode="auto">
          <a:xfrm>
            <a:off x="6502400" y="6401525"/>
            <a:ext cx="3403600" cy="3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r"/>
            <a:r>
              <a:rPr lang="en-US" sz="2000" dirty="0" smtClean="0">
                <a:solidFill>
                  <a:srgbClr val="010000"/>
                </a:solidFill>
                <a:latin typeface="Arial" charset="0"/>
              </a:rPr>
              <a:t>Frick et al. </a:t>
            </a:r>
            <a:r>
              <a:rPr lang="en-US" sz="2000" dirty="0">
                <a:solidFill>
                  <a:srgbClr val="010000"/>
                </a:solidFill>
                <a:latin typeface="Arial" charset="0"/>
              </a:rPr>
              <a:t>(2004)</a:t>
            </a:r>
            <a:endParaRPr lang="de-DE" sz="2000" dirty="0">
              <a:solidFill>
                <a:srgbClr val="010000"/>
              </a:solidFill>
            </a:endParaRPr>
          </a:p>
        </p:txBody>
      </p:sp>
      <p:pic>
        <p:nvPicPr>
          <p:cNvPr id="1028" name="Picture 4" descr="C:\Users\fgk\Kaiser\fgk\Presentations\Talks\2016\Halle (Saale)\Copy of Fig (d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173960"/>
            <a:ext cx="6201867" cy="23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61"/>
          <p:cNvSpPr txBox="1">
            <a:spLocks noChangeArrowheads="1"/>
          </p:cNvSpPr>
          <p:nvPr/>
        </p:nvSpPr>
        <p:spPr bwMode="auto">
          <a:xfrm>
            <a:off x="5764995" y="1742666"/>
            <a:ext cx="603007" cy="4480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Arial" charset="0"/>
              </a:rPr>
              <a:t>6%</a:t>
            </a:r>
          </a:p>
        </p:txBody>
      </p:sp>
      <p:sp>
        <p:nvSpPr>
          <p:cNvPr id="35" name="TextBox 62"/>
          <p:cNvSpPr txBox="1">
            <a:spLocks noChangeArrowheads="1"/>
          </p:cNvSpPr>
          <p:nvPr/>
        </p:nvSpPr>
        <p:spPr bwMode="auto">
          <a:xfrm>
            <a:off x="3430831" y="980728"/>
            <a:ext cx="670333" cy="386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sz="2000" b="1" dirty="0">
                <a:solidFill>
                  <a:schemeClr val="bg2"/>
                </a:solidFill>
                <a:latin typeface="Arial" charset="0"/>
              </a:rPr>
              <a:t>29%</a:t>
            </a:r>
          </a:p>
        </p:txBody>
      </p:sp>
      <p:sp>
        <p:nvSpPr>
          <p:cNvPr id="36" name="TextBox 64"/>
          <p:cNvSpPr txBox="1">
            <a:spLocks noChangeArrowheads="1"/>
          </p:cNvSpPr>
          <p:nvPr/>
        </p:nvSpPr>
        <p:spPr bwMode="auto">
          <a:xfrm>
            <a:off x="3037264" y="2059476"/>
            <a:ext cx="513240" cy="386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sz="2000" dirty="0">
                <a:solidFill>
                  <a:schemeClr val="bg2"/>
                </a:solidFill>
                <a:latin typeface="Arial" charset="0"/>
              </a:rPr>
              <a:t>.25</a:t>
            </a:r>
          </a:p>
        </p:txBody>
      </p:sp>
      <p:sp>
        <p:nvSpPr>
          <p:cNvPr id="40" name="TextBox 64"/>
          <p:cNvSpPr txBox="1">
            <a:spLocks noChangeArrowheads="1"/>
          </p:cNvSpPr>
          <p:nvPr/>
        </p:nvSpPr>
        <p:spPr bwMode="auto">
          <a:xfrm>
            <a:off x="4129059" y="1611607"/>
            <a:ext cx="513240" cy="386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sz="2000" dirty="0">
                <a:solidFill>
                  <a:schemeClr val="bg2"/>
                </a:solidFill>
                <a:latin typeface="Arial" charset="0"/>
              </a:rPr>
              <a:t>.18</a:t>
            </a:r>
          </a:p>
        </p:txBody>
      </p:sp>
      <p:sp>
        <p:nvSpPr>
          <p:cNvPr id="41" name="TextBox 64"/>
          <p:cNvSpPr txBox="1">
            <a:spLocks noChangeArrowheads="1"/>
          </p:cNvSpPr>
          <p:nvPr/>
        </p:nvSpPr>
        <p:spPr bwMode="auto">
          <a:xfrm>
            <a:off x="3811960" y="2427576"/>
            <a:ext cx="513240" cy="386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sz="2000" dirty="0">
                <a:solidFill>
                  <a:schemeClr val="bg2"/>
                </a:solidFill>
                <a:latin typeface="Arial" charset="0"/>
              </a:rPr>
              <a:t>.12</a:t>
            </a:r>
          </a:p>
        </p:txBody>
      </p:sp>
      <p:sp>
        <p:nvSpPr>
          <p:cNvPr id="42" name="TextBox 64"/>
          <p:cNvSpPr txBox="1">
            <a:spLocks noChangeArrowheads="1"/>
          </p:cNvSpPr>
          <p:nvPr/>
        </p:nvSpPr>
        <p:spPr bwMode="auto">
          <a:xfrm>
            <a:off x="3634279" y="3370750"/>
            <a:ext cx="670333" cy="386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sz="2000" b="1" dirty="0">
                <a:solidFill>
                  <a:schemeClr val="bg2"/>
                </a:solidFill>
                <a:latin typeface="Arial" charset="0"/>
              </a:rPr>
              <a:t>18%</a:t>
            </a:r>
          </a:p>
        </p:txBody>
      </p:sp>
      <p:sp>
        <p:nvSpPr>
          <p:cNvPr id="43" name="TextBox 64"/>
          <p:cNvSpPr txBox="1">
            <a:spLocks noChangeArrowheads="1"/>
          </p:cNvSpPr>
          <p:nvPr/>
        </p:nvSpPr>
        <p:spPr bwMode="auto">
          <a:xfrm>
            <a:off x="1650151" y="1745020"/>
            <a:ext cx="513240" cy="386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sz="2000" dirty="0">
                <a:solidFill>
                  <a:schemeClr val="bg2"/>
                </a:solidFill>
                <a:latin typeface="Arial" charset="0"/>
              </a:rPr>
              <a:t>.54</a:t>
            </a:r>
          </a:p>
        </p:txBody>
      </p:sp>
      <p:sp>
        <p:nvSpPr>
          <p:cNvPr id="44" name="TextBox 64"/>
          <p:cNvSpPr txBox="1">
            <a:spLocks noChangeArrowheads="1"/>
          </p:cNvSpPr>
          <p:nvPr/>
        </p:nvSpPr>
        <p:spPr bwMode="auto">
          <a:xfrm>
            <a:off x="1906771" y="2390026"/>
            <a:ext cx="513240" cy="3864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sz="2000" dirty="0">
                <a:solidFill>
                  <a:schemeClr val="bg2"/>
                </a:solidFill>
                <a:latin typeface="Arial" charset="0"/>
              </a:rPr>
              <a:t>.23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147171" y="1170545"/>
            <a:ext cx="1517095" cy="4247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de-DE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kumimoji="0" lang="de-DE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corr</a:t>
            </a:r>
            <a:r>
              <a:rPr kumimoji="0" lang="de-DE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kumimoji="0" lang="de-DE" dirty="0">
                <a:solidFill>
                  <a:srgbClr val="000000"/>
                </a:solidFill>
                <a:latin typeface="Arial" charset="0"/>
                <a:cs typeface="Arial" charset="0"/>
              </a:rPr>
              <a:t> = 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.25</a:t>
            </a:r>
            <a:endParaRPr kumimoji="0"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 Box 133"/>
          <p:cNvSpPr txBox="1">
            <a:spLocks noChangeArrowheads="1"/>
          </p:cNvSpPr>
          <p:nvPr/>
        </p:nvSpPr>
        <p:spPr bwMode="auto">
          <a:xfrm>
            <a:off x="7329264" y="1427888"/>
            <a:ext cx="22774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de-DE" sz="19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N</a:t>
            </a: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 = </a:t>
            </a:r>
            <a:r>
              <a:rPr kumimoji="0" lang="en-US" altLang="de-DE" sz="1900" dirty="0" smtClean="0">
                <a:solidFill>
                  <a:srgbClr val="010000"/>
                </a:solidFill>
                <a:latin typeface="Arial"/>
                <a:cs typeface="Arial" pitchFamily="34" charset="0"/>
              </a:rPr>
              <a:t>2’736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altLang="de-DE" sz="1900" dirty="0" smtClean="0">
                <a:solidFill>
                  <a:srgbClr val="010000"/>
                </a:solidFill>
                <a:latin typeface="Arial"/>
                <a:cs typeface="Arial" pitchFamily="34" charset="0"/>
              </a:rPr>
              <a:t>Antwortrate</a:t>
            </a:r>
            <a:r>
              <a:rPr kumimoji="0" lang="en-US" altLang="de-DE" sz="1900" dirty="0" smtClean="0">
                <a:solidFill>
                  <a:srgbClr val="010000"/>
                </a:solidFill>
                <a:latin typeface="Arial"/>
                <a:cs typeface="Arial" pitchFamily="34" charset="0"/>
              </a:rPr>
              <a:t>: 55%</a:t>
            </a: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/>
            </a:r>
            <a:b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</a:b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Alter: 46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Frauen: 52%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75952" y="3064311"/>
            <a:ext cx="41735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10000"/>
              </a:buClr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sz="1700" b="1" dirty="0">
                <a:latin typeface="Arial" charset="0"/>
              </a:rPr>
              <a:t>Handlungswissen </a:t>
            </a:r>
            <a:r>
              <a:rPr lang="de-DE" sz="1700" dirty="0">
                <a:solidFill>
                  <a:srgbClr val="010000"/>
                </a:solidFill>
                <a:latin typeface="Arial" charset="0"/>
              </a:rPr>
              <a:t>(Was)</a:t>
            </a:r>
          </a:p>
          <a:p>
            <a:pPr marL="285757" indent="-285757" algn="l">
              <a:spcBef>
                <a:spcPts val="300"/>
              </a:spcBef>
              <a:buClr>
                <a:srgbClr val="010000"/>
              </a:buClr>
              <a:buFont typeface="Arial" panose="020B0604020202020204" pitchFamily="34" charset="0"/>
              <a:buChar char="•"/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Was kann ich zur Reduktion meiner</a:t>
            </a:r>
            <a:br>
              <a: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de-DE" altLang="de-DE" sz="1800" baseline="-200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-Emissionen beitragen</a:t>
            </a:r>
            <a:r>
              <a:rPr 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7" indent="-285757" algn="l">
              <a:spcBef>
                <a:spcPts val="300"/>
              </a:spcBef>
              <a:buClr>
                <a:srgbClr val="010000"/>
              </a:buClr>
              <a:buFont typeface="Arial" panose="020B0604020202020204" pitchFamily="34" charset="0"/>
              <a:buChar char="•"/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Würde die Reduktion oder das Weglassen von Fleisch helfen, meinen ökologischen Fußabdruck zu reduzieren</a:t>
            </a:r>
            <a:r>
              <a:rPr 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286" y="3690317"/>
            <a:ext cx="4953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buClr>
                <a:srgbClr val="010000"/>
              </a:buClr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sz="1700" b="1" dirty="0">
                <a:latin typeface="Arial" charset="0"/>
              </a:rPr>
              <a:t>Umweltsystemwissen </a:t>
            </a:r>
            <a:r>
              <a:rPr lang="de-DE" sz="1700" dirty="0">
                <a:solidFill>
                  <a:srgbClr val="010000"/>
                </a:solidFill>
                <a:latin typeface="Arial" charset="0"/>
              </a:rPr>
              <a:t>(Wie)</a:t>
            </a:r>
          </a:p>
          <a:p>
            <a:pPr marL="285757" indent="-285757" algn="l">
              <a:spcBef>
                <a:spcPts val="300"/>
              </a:spcBef>
              <a:buClr>
                <a:srgbClr val="010000"/>
              </a:buClr>
              <a:buFont typeface="Arial" panose="020B0604020202020204" pitchFamily="34" charset="0"/>
              <a:buChar char="•"/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Wie lange dauert die Entwicklung von 10 cm Erde im Schweizer Mittelland</a:t>
            </a:r>
            <a:r>
              <a:rPr 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sz="1800" dirty="0">
              <a:solidFill>
                <a:srgbClr val="01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7" indent="-285757" algn="l">
              <a:spcBef>
                <a:spcPts val="300"/>
              </a:spcBef>
              <a:buClr>
                <a:srgbClr val="010000"/>
              </a:buClr>
              <a:buFont typeface="Arial" panose="020B0604020202020204" pitchFamily="34" charset="0"/>
              <a:buChar char="•"/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altLang="de-DE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Was sind die chemisch-physikalischen Prozesse die zur Klimaerwärmung führen?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63391" y="5439324"/>
            <a:ext cx="59766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buClr>
                <a:srgbClr val="010000"/>
              </a:buClr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sz="1700" b="1" dirty="0">
                <a:latin typeface="Arial" charset="0"/>
              </a:rPr>
              <a:t>Wirksamkeitswissen </a:t>
            </a:r>
            <a:r>
              <a:rPr lang="de-DE" sz="1700" dirty="0">
                <a:solidFill>
                  <a:srgbClr val="010000"/>
                </a:solidFill>
                <a:latin typeface="Arial" charset="0"/>
              </a:rPr>
              <a:t>(Wie am besten)</a:t>
            </a:r>
          </a:p>
          <a:p>
            <a:pPr marL="285757" indent="-285757" algn="l">
              <a:spcBef>
                <a:spcPts val="300"/>
              </a:spcBef>
              <a:buClr>
                <a:srgbClr val="010000"/>
              </a:buClr>
              <a:buFont typeface="Arial" panose="020B0604020202020204" pitchFamily="34" charset="0"/>
              <a:buChar char="•"/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Wie lassen sich CO</a:t>
            </a:r>
            <a:r>
              <a:rPr lang="de-DE" altLang="de-DE" sz="1800" baseline="-200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-Emissionen effektiv reduzieren?</a:t>
            </a:r>
          </a:p>
          <a:p>
            <a:pPr marL="285757" indent="-285757" algn="l">
              <a:spcBef>
                <a:spcPts val="300"/>
              </a:spcBef>
              <a:buClr>
                <a:srgbClr val="010000"/>
              </a:buClr>
              <a:buFont typeface="Arial" panose="020B0604020202020204" pitchFamily="34" charset="0"/>
              <a:buChar char="•"/>
              <a:tabLst>
                <a:tab pos="898548" algn="l"/>
                <a:tab pos="1281145" algn="l"/>
                <a:tab pos="1665329" algn="l"/>
                <a:tab pos="2047927" algn="l"/>
                <a:tab pos="2430524" algn="l"/>
                <a:tab pos="2813120" algn="l"/>
                <a:tab pos="3195718" algn="l"/>
                <a:tab pos="3578314" algn="l"/>
                <a:tab pos="3962499" algn="l"/>
                <a:tab pos="4345096" algn="l"/>
                <a:tab pos="4727693" algn="l"/>
                <a:tab pos="5110291" algn="l"/>
                <a:tab pos="5492888" algn="l"/>
                <a:tab pos="5875485" algn="l"/>
                <a:tab pos="6259670" algn="l"/>
                <a:tab pos="6642266" algn="l"/>
                <a:tab pos="7024864" algn="l"/>
                <a:tab pos="7407460" algn="l"/>
                <a:tab pos="7790057" algn="l"/>
                <a:tab pos="8172654" algn="l"/>
              </a:tabLst>
            </a:pPr>
            <a:r>
              <a:rPr lang="de-DE" sz="1700" dirty="0">
                <a:solidFill>
                  <a:srgbClr val="010000"/>
                </a:solidFill>
                <a:latin typeface="Arial" charset="0"/>
              </a:rPr>
              <a:t>Im Vergleich Flugzeug-Zug: Wie viel mehr Energie verbraucht man pro Kopf pro Kilometer</a:t>
            </a:r>
            <a:r>
              <a: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sz="1800" b="1" dirty="0">
              <a:solidFill>
                <a:srgbClr val="01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 rot="19879336">
            <a:off x="-151076" y="242267"/>
            <a:ext cx="266429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altLang="de-DE" kern="0" cap="small" dirty="0" smtClean="0">
                <a:solidFill>
                  <a:srgbClr val="FF0000"/>
                </a:solidFill>
                <a:latin typeface="Arial" pitchFamily="34" charset="0"/>
              </a:rPr>
              <a:t>etwas enttäuschende </a:t>
            </a:r>
            <a:r>
              <a:rPr lang="de-DE" altLang="de-DE" kern="0" cap="small" dirty="0" smtClean="0">
                <a:solidFill>
                  <a:srgbClr val="FF0000"/>
                </a:solidFill>
                <a:latin typeface="Arial" pitchFamily="34" charset="0"/>
              </a:rPr>
              <a:t>Evidenz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 bwMode="auto">
          <a:xfrm flipV="1">
            <a:off x="1989764" y="1692673"/>
            <a:ext cx="5616624" cy="41044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311085" y="1955761"/>
            <a:ext cx="4863256" cy="1371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311085" y="5226583"/>
            <a:ext cx="4863256" cy="1370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311085" y="4755212"/>
            <a:ext cx="4863256" cy="1370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311085" y="4282473"/>
            <a:ext cx="4863256" cy="1371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311085" y="3815209"/>
            <a:ext cx="4863256" cy="1370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311085" y="3354800"/>
            <a:ext cx="4863256" cy="1370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311085" y="2887542"/>
            <a:ext cx="4863256" cy="1371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311085" y="2416170"/>
            <a:ext cx="4863256" cy="1371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945731" y="1965350"/>
            <a:ext cx="0" cy="3770972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565013" y="1965350"/>
            <a:ext cx="0" cy="3770972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148840" y="1965350"/>
            <a:ext cx="0" cy="3770972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359040" y="1965350"/>
            <a:ext cx="0" cy="3770972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550331" y="1965350"/>
            <a:ext cx="0" cy="3770972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740940" y="1965350"/>
            <a:ext cx="0" cy="3770972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5952322" y="1965350"/>
            <a:ext cx="0" cy="3770972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306358" y="5680144"/>
            <a:ext cx="4863256" cy="137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351268" y="1950277"/>
            <a:ext cx="0" cy="3780564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7174341" y="1974943"/>
            <a:ext cx="0" cy="3773712"/>
          </a:xfrm>
          <a:prstGeom prst="line">
            <a:avLst/>
          </a:prstGeom>
          <a:noFill/>
          <a:ln w="127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5533952" y="2183225"/>
            <a:ext cx="1474932" cy="1118137"/>
            <a:chOff x="3796" y="1208"/>
            <a:chExt cx="1248" cy="816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3796" y="1208"/>
              <a:ext cx="1248" cy="8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4424" y="1592"/>
              <a:ext cx="40" cy="5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Rectangle 59"/>
          <p:cNvSpPr>
            <a:spLocks noChangeArrowheads="1"/>
          </p:cNvSpPr>
          <p:nvPr/>
        </p:nvSpPr>
        <p:spPr bwMode="auto">
          <a:xfrm rot="10800000" flipV="1">
            <a:off x="2351270" y="5765193"/>
            <a:ext cx="4818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altLang="de-DE" sz="2000" cap="small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Umweltwissen</a:t>
            </a:r>
          </a:p>
        </p:txBody>
      </p:sp>
      <p:grpSp>
        <p:nvGrpSpPr>
          <p:cNvPr id="67" name="Group 26"/>
          <p:cNvGrpSpPr>
            <a:grpSpLocks/>
          </p:cNvGrpSpPr>
          <p:nvPr/>
        </p:nvGrpSpPr>
        <p:grpSpPr bwMode="auto">
          <a:xfrm>
            <a:off x="2989459" y="4161889"/>
            <a:ext cx="739830" cy="546737"/>
            <a:chOff x="1643" y="2652"/>
            <a:chExt cx="626" cy="399"/>
          </a:xfrm>
        </p:grpSpPr>
        <p:sp>
          <p:nvSpPr>
            <p:cNvPr id="68" name="Rectangle 27"/>
            <p:cNvSpPr>
              <a:spLocks noChangeArrowheads="1"/>
            </p:cNvSpPr>
            <p:nvPr/>
          </p:nvSpPr>
          <p:spPr bwMode="auto">
            <a:xfrm>
              <a:off x="1643" y="2652"/>
              <a:ext cx="626" cy="399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28"/>
            <p:cNvSpPr>
              <a:spLocks noChangeArrowheads="1"/>
            </p:cNvSpPr>
            <p:nvPr/>
          </p:nvSpPr>
          <p:spPr bwMode="auto">
            <a:xfrm>
              <a:off x="1940" y="2833"/>
              <a:ext cx="40" cy="5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41"/>
          <p:cNvGrpSpPr>
            <a:grpSpLocks/>
          </p:cNvGrpSpPr>
          <p:nvPr/>
        </p:nvGrpSpPr>
        <p:grpSpPr bwMode="auto">
          <a:xfrm>
            <a:off x="3749382" y="3944014"/>
            <a:ext cx="471553" cy="264462"/>
            <a:chOff x="2256" y="2496"/>
            <a:chExt cx="399" cy="193"/>
          </a:xfrm>
        </p:grpSpPr>
        <p:sp>
          <p:nvSpPr>
            <p:cNvPr id="62" name="Rectangle 42"/>
            <p:cNvSpPr>
              <a:spLocks noChangeArrowheads="1"/>
            </p:cNvSpPr>
            <p:nvPr/>
          </p:nvSpPr>
          <p:spPr bwMode="auto">
            <a:xfrm>
              <a:off x="2256" y="2496"/>
              <a:ext cx="399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2447" y="2573"/>
              <a:ext cx="40" cy="5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76"/>
          <p:cNvGrpSpPr>
            <a:grpSpLocks/>
          </p:cNvGrpSpPr>
          <p:nvPr/>
        </p:nvGrpSpPr>
        <p:grpSpPr bwMode="auto">
          <a:xfrm>
            <a:off x="2925640" y="5300578"/>
            <a:ext cx="447916" cy="357640"/>
            <a:chOff x="1589" y="3483"/>
            <a:chExt cx="379" cy="261"/>
          </a:xfrm>
        </p:grpSpPr>
        <p:sp>
          <p:nvSpPr>
            <p:cNvPr id="56" name="Rectangle 77"/>
            <p:cNvSpPr>
              <a:spLocks noChangeArrowheads="1"/>
            </p:cNvSpPr>
            <p:nvPr/>
          </p:nvSpPr>
          <p:spPr bwMode="auto">
            <a:xfrm>
              <a:off x="1589" y="3483"/>
              <a:ext cx="379" cy="26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78"/>
            <p:cNvSpPr>
              <a:spLocks noChangeArrowheads="1"/>
            </p:cNvSpPr>
            <p:nvPr/>
          </p:nvSpPr>
          <p:spPr bwMode="auto">
            <a:xfrm>
              <a:off x="1756" y="3593"/>
              <a:ext cx="40" cy="5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2708671" y="3441579"/>
            <a:ext cx="2551982" cy="451406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altLang="de-D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Umweltnaturwissenschaften</a:t>
            </a:r>
            <a:br>
              <a:rPr lang="de-DE" altLang="de-D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2000" baseline="-10000" dirty="0">
                <a:latin typeface="Arial" pitchFamily="34" charset="0"/>
                <a:cs typeface="Arial" pitchFamily="34" charset="0"/>
              </a:rPr>
              <a:t>Studenten</a:t>
            </a:r>
            <a:endParaRPr lang="de-DE" altLang="de-DE" sz="1800" baseline="-1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75"/>
          <p:cNvSpPr>
            <a:spLocks noChangeArrowheads="1"/>
          </p:cNvSpPr>
          <p:nvPr/>
        </p:nvSpPr>
        <p:spPr bwMode="auto">
          <a:xfrm>
            <a:off x="2469619" y="5046624"/>
            <a:ext cx="1593385" cy="246221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Elektroingenieure</a:t>
            </a:r>
            <a:endParaRPr lang="de-DE" altLang="de-DE" sz="16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2565830" y="4078813"/>
            <a:ext cx="1641475" cy="246221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Forstwissenschaft</a:t>
            </a:r>
            <a:endParaRPr lang="de-DE" altLang="de-DE" sz="16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40"/>
          <p:cNvSpPr>
            <a:spLocks noChangeArrowheads="1"/>
          </p:cNvSpPr>
          <p:nvPr/>
        </p:nvSpPr>
        <p:spPr bwMode="auto">
          <a:xfrm>
            <a:off x="5066196" y="2218659"/>
            <a:ext cx="2551982" cy="451406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altLang="de-D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Umweltnaturwissenschaften</a:t>
            </a:r>
            <a:br>
              <a:rPr lang="de-DE" altLang="de-D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2000" baseline="-10000" dirty="0">
                <a:latin typeface="Arial" pitchFamily="34" charset="0"/>
                <a:cs typeface="Arial" pitchFamily="34" charset="0"/>
              </a:rPr>
              <a:t>Dozenten</a:t>
            </a:r>
            <a:endParaRPr lang="de-DE" altLang="de-DE" sz="1800" baseline="-1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7313623" y="6457890"/>
            <a:ext cx="25923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altLang="de-DE" sz="2000" dirty="0" smtClean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Kaiser &amp; Frick </a:t>
            </a:r>
            <a:r>
              <a:rPr lang="de-DE" altLang="de-DE" sz="20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(2002)</a:t>
            </a:r>
            <a:endParaRPr lang="de-DE" altLang="de-CH" sz="2000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748273" y="3933469"/>
            <a:ext cx="1517095" cy="4247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de-DE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kumimoji="0" lang="de-DE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corr</a:t>
            </a:r>
            <a:r>
              <a:rPr kumimoji="0" lang="de-DE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kumimoji="0" lang="de-DE" dirty="0">
                <a:solidFill>
                  <a:srgbClr val="000000"/>
                </a:solidFill>
                <a:latin typeface="Arial" charset="0"/>
                <a:cs typeface="Arial" charset="0"/>
              </a:rPr>
              <a:t> = .43</a:t>
            </a:r>
          </a:p>
        </p:txBody>
      </p:sp>
      <p:sp>
        <p:nvSpPr>
          <p:cNvPr id="54" name="Text Box 133"/>
          <p:cNvSpPr txBox="1">
            <a:spLocks noChangeArrowheads="1"/>
          </p:cNvSpPr>
          <p:nvPr/>
        </p:nvSpPr>
        <p:spPr bwMode="auto">
          <a:xfrm>
            <a:off x="5652632" y="4820144"/>
            <a:ext cx="1922047" cy="969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de-DE" sz="19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N</a:t>
            </a: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 = 783</a:t>
            </a:r>
            <a:b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</a:b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Alter: </a:t>
            </a:r>
            <a:r>
              <a:rPr kumimoji="0" lang="en-US" altLang="de-DE" sz="1900" dirty="0" smtClean="0">
                <a:solidFill>
                  <a:srgbClr val="010000"/>
                </a:solidFill>
                <a:latin typeface="Arial"/>
                <a:cs typeface="Arial" pitchFamily="34" charset="0"/>
              </a:rPr>
              <a:t>22</a:t>
            </a:r>
            <a:endParaRPr kumimoji="0" lang="en-US" altLang="de-DE" sz="1900" dirty="0">
              <a:solidFill>
                <a:srgbClr val="010000"/>
              </a:solidFill>
              <a:latin typeface="Arial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Frauen: 22%</a:t>
            </a:r>
          </a:p>
        </p:txBody>
      </p:sp>
      <p:sp>
        <p:nvSpPr>
          <p:cNvPr id="66" name="Text Box 133"/>
          <p:cNvSpPr txBox="1">
            <a:spLocks noChangeArrowheads="1"/>
          </p:cNvSpPr>
          <p:nvPr/>
        </p:nvSpPr>
        <p:spPr bwMode="auto">
          <a:xfrm>
            <a:off x="3135027" y="1506885"/>
            <a:ext cx="1907613" cy="969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de-DE" sz="19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N</a:t>
            </a: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 = 44</a:t>
            </a:r>
            <a:b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</a:b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Alter: 45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de-DE" sz="1900" dirty="0">
                <a:solidFill>
                  <a:srgbClr val="010000"/>
                </a:solidFill>
                <a:latin typeface="Arial"/>
                <a:cs typeface="Arial" pitchFamily="34" charset="0"/>
              </a:rPr>
              <a:t>Frauen: 16%</a:t>
            </a: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 rot="16200000">
            <a:off x="128576" y="3643245"/>
            <a:ext cx="3786047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84" indent="-358784">
              <a:defRPr/>
            </a:pPr>
            <a:r>
              <a:rPr kumimoji="0" lang="de-DE" sz="2000" cap="small" dirty="0">
                <a:solidFill>
                  <a:prstClr val="black"/>
                </a:solidFill>
                <a:latin typeface="Arial"/>
                <a:cs typeface="Arial" pitchFamily="34" charset="0"/>
              </a:rPr>
              <a:t>Umwelteinstellung</a:t>
            </a:r>
            <a:endParaRPr lang="de-DE" altLang="de-DE" sz="2000" i="1" cap="small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15552" y="-1"/>
            <a:ext cx="9906000" cy="11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de-DE" altLang="de-DE" sz="3200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Fakten -&gt; Wissen -&gt; Einstellung</a:t>
            </a:r>
            <a:br>
              <a:rPr lang="de-DE" altLang="de-DE" sz="3200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überzeugendere Evidenz</a:t>
            </a:r>
            <a:endParaRPr lang="de-DE" altLang="de-CH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61"/>
          <p:cNvSpPr txBox="1">
            <a:spLocks noChangeArrowheads="1"/>
          </p:cNvSpPr>
          <p:nvPr/>
        </p:nvSpPr>
        <p:spPr bwMode="auto">
          <a:xfrm>
            <a:off x="6741439" y="3406126"/>
            <a:ext cx="1031009" cy="4480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de-DE" b="1" dirty="0" smtClean="0">
                <a:solidFill>
                  <a:schemeClr val="bg2"/>
                </a:solidFill>
                <a:latin typeface="Arial" charset="0"/>
              </a:rPr>
              <a:t>18.5%</a:t>
            </a:r>
            <a:endParaRPr lang="de-DE" b="1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4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633000" y="90872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/>
          </p:nvPr>
        </p:nvGraphicFramePr>
        <p:xfrm>
          <a:off x="5313040" y="90872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>
            <p:extLst/>
          </p:nvPr>
        </p:nvGraphicFramePr>
        <p:xfrm>
          <a:off x="633000" y="378872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>
            <p:extLst/>
          </p:nvPr>
        </p:nvGraphicFramePr>
        <p:xfrm>
          <a:off x="5313040" y="378872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40532" y="2636912"/>
            <a:ext cx="3204355" cy="9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 1: </a:t>
            </a:r>
            <a:r>
              <a:rPr kumimoji="0" lang="de-DE" alt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.48 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40533" y="5505838"/>
            <a:ext cx="2837791" cy="9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 3: </a:t>
            </a:r>
            <a:r>
              <a:rPr kumimoji="0" lang="de-DE" alt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.36 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457057" y="5505838"/>
            <a:ext cx="2837791" cy="9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 4: </a:t>
            </a:r>
            <a:r>
              <a:rPr kumimoji="0" lang="de-DE" alt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.44 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4"/>
            <a:ext cx="9906000" cy="9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0" algn="r" eaLnBrk="1" hangingPunct="1"/>
            <a:r>
              <a:rPr kumimoji="1" lang="de-DE" altLang="de-DE" sz="3200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Zur Erinnerung:</a:t>
            </a:r>
            <a:r>
              <a:rPr lang="de-DE" altLang="de-DE" kern="0" cap="small" dirty="0">
                <a:solidFill>
                  <a:srgbClr val="010000"/>
                </a:solidFill>
                <a:latin typeface="Arial" pitchFamily="34" charset="0"/>
              </a:rPr>
              <a:t/>
            </a:r>
            <a:br>
              <a:rPr lang="de-DE" altLang="de-DE" kern="0" cap="small" dirty="0">
                <a:solidFill>
                  <a:srgbClr val="010000"/>
                </a:solidFill>
                <a:latin typeface="Arial" pitchFamily="34" charset="0"/>
              </a:rPr>
            </a:br>
            <a:r>
              <a:rPr lang="de-DE" altLang="de-DE" kern="0" cap="small" dirty="0">
                <a:solidFill>
                  <a:srgbClr val="010000"/>
                </a:solidFill>
                <a:latin typeface="Arial" pitchFamily="34" charset="0"/>
              </a:rPr>
              <a:t>Umwelteinstellung </a:t>
            </a:r>
            <a:r>
              <a:rPr lang="de-DE" altLang="de-DE" kern="0" cap="small" dirty="0" smtClean="0">
                <a:solidFill>
                  <a:srgbClr val="010000"/>
                </a:solidFill>
                <a:latin typeface="Arial" pitchFamily="34" charset="0"/>
              </a:rPr>
              <a:t>&amp; Meinung </a:t>
            </a:r>
            <a:r>
              <a:rPr kumimoji="1" lang="de-DE" altLang="de-DE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zum Klimawandel</a:t>
            </a:r>
            <a:endParaRPr kumimoji="1" lang="de-DE" altLang="de-DE" sz="16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659331" y="3316922"/>
            <a:ext cx="2517805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84" marR="0" lvl="0" indent="-35878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Umwelteinstellung</a:t>
            </a:r>
            <a:endParaRPr kumimoji="1" lang="de-DE" altLang="de-DE" sz="2000" b="0" i="1" u="none" strike="noStrike" kern="1200" cap="small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rot="16200000">
            <a:off x="-937552" y="3551744"/>
            <a:ext cx="2884059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84" marR="0" lvl="0" indent="-35878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Klimawandelakzeptanz</a:t>
            </a:r>
            <a:endParaRPr kumimoji="1" lang="de-DE" altLang="de-DE" sz="2000" b="0" i="1" u="none" strike="noStrike" kern="1200" cap="small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133"/>
          <p:cNvSpPr txBox="1">
            <a:spLocks noChangeArrowheads="1"/>
          </p:cNvSpPr>
          <p:nvPr/>
        </p:nvSpPr>
        <p:spPr bwMode="auto">
          <a:xfrm>
            <a:off x="7905381" y="4941168"/>
            <a:ext cx="1665841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269 (U.S.)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Alter: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Frauen: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51%</a:t>
            </a:r>
            <a:endParaRPr kumimoji="1" lang="en-US" altLang="de-CH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33"/>
          <p:cNvSpPr txBox="1">
            <a:spLocks noChangeArrowheads="1"/>
          </p:cNvSpPr>
          <p:nvPr/>
        </p:nvSpPr>
        <p:spPr bwMode="auto">
          <a:xfrm>
            <a:off x="3512840" y="2073622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179 (D)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Alter: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Frauen: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51%</a:t>
            </a:r>
            <a:endParaRPr kumimoji="1" lang="en-US" altLang="de-CH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512840" y="5013176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219 (D)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Alter: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Frauen: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69%</a:t>
            </a:r>
            <a:endParaRPr kumimoji="1" lang="en-US" altLang="de-CH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133"/>
          <p:cNvSpPr txBox="1">
            <a:spLocks noChangeArrowheads="1"/>
          </p:cNvSpPr>
          <p:nvPr/>
        </p:nvSpPr>
        <p:spPr bwMode="auto">
          <a:xfrm>
            <a:off x="7905381" y="2073622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178 (D)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Alter: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Frauen: </a:t>
            </a:r>
            <a:r>
              <a:rPr kumimoji="1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59%</a:t>
            </a:r>
            <a:endParaRPr kumimoji="1" lang="en-US" altLang="de-CH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457057" y="2696319"/>
            <a:ext cx="3168351" cy="9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 2: </a:t>
            </a:r>
            <a:r>
              <a:rPr kumimoji="0" lang="de-DE" altLang="de-D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de-DE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.32 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62"/>
          <p:cNvSpPr>
            <a:spLocks noChangeArrowheads="1"/>
          </p:cNvSpPr>
          <p:nvPr/>
        </p:nvSpPr>
        <p:spPr bwMode="auto">
          <a:xfrm>
            <a:off x="5897596" y="6457690"/>
            <a:ext cx="3979641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Taube et al. (in prep.)</a:t>
            </a:r>
            <a:endParaRPr kumimoji="1" lang="de-DE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697" y="6165304"/>
            <a:ext cx="9649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“Menschen sind der Hauptgrund des Klimawandels”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“Ich bin sicher, dass der Klimawandel Realität ist”</a:t>
            </a:r>
            <a:endParaRPr kumimoji="1" lang="de-DE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56" y="1080120"/>
            <a:ext cx="10081120" cy="6093296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altLang="de-DE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Meinungen zu Gott und der Welt allgegenwärtig</a:t>
            </a:r>
            <a:endParaRPr lang="de-DE" altLang="de-DE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457212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…zu Angela Merkel, Einwanderung</a:t>
            </a:r>
            <a:r>
              <a:rPr lang="de-DE" altLang="de-DE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Energiewende, Klimawandel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Warum sind Meinungsfronten oft verhärtet?</a:t>
            </a:r>
            <a:b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…z.B. dazu, </a:t>
            </a:r>
            <a:r>
              <a:rPr lang="de-DE" altLang="de-DE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 </a:t>
            </a: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Klimawandel </a:t>
            </a:r>
            <a:r>
              <a:rPr lang="de-DE" altLang="de-DE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eine menschgemachte </a:t>
            </a: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Realität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Persönliche Gründe (Psychologie) hinter Meinunge</a:t>
            </a:r>
            <a:r>
              <a:rPr lang="de-DE" altLang="de-DE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</a:t>
            </a:r>
            <a:endParaRPr lang="de-DE" altLang="de-DE" sz="28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Und was sind überhaupt Meinungen?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Meinungen: objektive Sachverhalte, nichts Psychologisches</a:t>
            </a:r>
            <a:endParaRPr lang="en-US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Hoffnung: „falsche“ Meinungen mit Fakten ändern</a:t>
            </a:r>
            <a:endParaRPr lang="de-DE" altLang="de-DE" sz="2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oder auch: Wissensdefizite mit fehlender Information beseitigen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de-DE" altLang="de-DE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Obwohl unsere Meinungen mit Wissen zusammenhängen</a:t>
            </a:r>
          </a:p>
          <a:p>
            <a:pPr marL="457212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altLang="de-DE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…Meinungen ändert man nicht wirklich mit Fakten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7384"/>
            <a:ext cx="9906000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de-DE" altLang="de-DE" sz="3200" kern="0" cap="small" dirty="0">
                <a:solidFill>
                  <a:srgbClr val="010000"/>
                </a:solidFill>
                <a:latin typeface="Arial" pitchFamily="34" charset="0"/>
              </a:rPr>
              <a:t>Heutige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229340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H="1" flipV="1">
            <a:off x="5938913" y="2060958"/>
            <a:ext cx="1265889" cy="1049967"/>
          </a:xfrm>
          <a:prstGeom prst="straightConnector1">
            <a:avLst/>
          </a:prstGeom>
          <a:noFill/>
          <a:ln w="57150" cap="flat" cmpd="sng" algn="ctr">
            <a:solidFill>
              <a:srgbClr val="777777"/>
            </a:solidFill>
            <a:prstDash val="sysDot"/>
            <a:headEnd type="arrow" w="med" len="med"/>
            <a:tailEnd type="arrow" w="med" len="med"/>
          </a:ln>
          <a:effectLst/>
        </p:spPr>
      </p:cxn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0" y="-1"/>
            <a:ext cx="9906000" cy="1139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3200" b="0" i="0" u="none" strike="noStrike" kern="0" cap="small" spc="0" normalizeH="0" baseline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Wissensdefizit-Modell zur Erklärung</a:t>
            </a:r>
            <a:br>
              <a:rPr kumimoji="1" lang="de-DE" sz="3200" b="0" i="0" u="none" strike="noStrike" kern="0" cap="small" spc="0" normalizeH="0" baseline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1" lang="de-DE" sz="3200" b="0" i="0" u="none" strike="noStrike" kern="0" cap="small" spc="0" normalizeH="0" baseline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der Klimawandelakzeptanz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954198" y="3375079"/>
            <a:ext cx="215475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Umweltwissen</a:t>
            </a:r>
            <a:endParaRPr kumimoji="0" lang="de-DE" b="0" i="0" u="none" strike="noStrike" kern="1200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059006" y="4863056"/>
            <a:ext cx="112562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Fakten</a:t>
            </a:r>
            <a:endParaRPr kumimoji="0" lang="de-DE" b="0" i="0" u="none" strike="noStrike" kern="1200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262114" y="1823062"/>
            <a:ext cx="2686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Umwelteinstellung</a:t>
            </a:r>
            <a:endParaRPr kumimoji="0" lang="de-DE" b="0" i="0" u="none" strike="noStrike" kern="1200" cap="none" spc="0" normalizeH="0" baseline="-2500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flipV="1">
            <a:off x="3193828" y="1559532"/>
            <a:ext cx="2736122" cy="998227"/>
          </a:xfrm>
          <a:prstGeom prst="ellipse">
            <a:avLst/>
          </a:prstGeom>
          <a:noFill/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V="1">
            <a:off x="669230" y="3058037"/>
            <a:ext cx="2736122" cy="998227"/>
          </a:xfrm>
          <a:prstGeom prst="ellipse">
            <a:avLst/>
          </a:prstGeom>
          <a:noFill/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150437" y="2231796"/>
            <a:ext cx="1044497" cy="874224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ysDot"/>
            <a:headEnd type="arrow" w="med" len="med"/>
            <a:tailEnd type="none" w="med" len="med"/>
          </a:ln>
          <a:effectLst/>
        </p:spPr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803439" y="3407862"/>
            <a:ext cx="282196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Umweltverhalten</a:t>
            </a:r>
            <a:endParaRPr kumimoji="0" lang="de-DE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16" idx="0"/>
            <a:endCxn id="9" idx="1"/>
          </p:cNvCxnSpPr>
          <p:nvPr/>
        </p:nvCxnSpPr>
        <p:spPr>
          <a:xfrm>
            <a:off x="2037291" y="4056264"/>
            <a:ext cx="1368061" cy="1018515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ysDot"/>
            <a:headEnd type="arrow" w="med" len="med"/>
            <a:tailEnd type="none" w="med" len="med"/>
          </a:ln>
          <a:effectLst/>
        </p:spPr>
      </p:cxn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0" y="6309320"/>
            <a:ext cx="9777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altLang="de-CH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Fakten -&gt; Wissen </a:t>
            </a:r>
            <a:r>
              <a:rPr lang="de-DE" altLang="de-CH" cap="small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de-DE" altLang="de-CH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-&gt; Einstellung </a:t>
            </a:r>
            <a:r>
              <a:rPr lang="de-DE" altLang="de-CH" cap="small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de-DE" altLang="de-CH" cap="small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-&gt; Meinung (Verbalverhalten)</a:t>
            </a:r>
            <a:endParaRPr lang="de-DE" altLang="de-CH" cap="small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05352" y="4575023"/>
            <a:ext cx="2398087" cy="999512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910286" y="3108612"/>
            <a:ext cx="2571106" cy="999512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037291" y="2058645"/>
            <a:ext cx="4931933" cy="28087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 rot="19565366">
            <a:off x="42954" y="1449026"/>
            <a:ext cx="2395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subjektiver Bereich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7484732" y="2648631"/>
            <a:ext cx="1780424" cy="707886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84" indent="-358784" algn="r">
              <a:defRPr/>
            </a:pPr>
            <a:r>
              <a:rPr kumimoji="0" lang="de-DE" sz="2000" cap="small" dirty="0" smtClean="0">
                <a:latin typeface="Arial"/>
                <a:cs typeface="Arial" pitchFamily="34" charset="0"/>
              </a:rPr>
              <a:t>Klimawandel-</a:t>
            </a:r>
          </a:p>
          <a:p>
            <a:pPr marL="358784" indent="-358784" algn="r">
              <a:defRPr/>
            </a:pPr>
            <a:r>
              <a:rPr kumimoji="0" lang="de-DE" sz="2000" cap="small" dirty="0" err="1" smtClean="0">
                <a:latin typeface="Arial"/>
                <a:cs typeface="Arial" pitchFamily="34" charset="0"/>
              </a:rPr>
              <a:t>akzeptanz</a:t>
            </a:r>
            <a:endParaRPr lang="de-DE" altLang="de-DE" sz="2000" i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565366">
            <a:off x="6302844" y="531141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objektiver Bereich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037291" y="2058645"/>
            <a:ext cx="1156537" cy="999392"/>
          </a:xfrm>
          <a:prstGeom prst="straightConnector1">
            <a:avLst/>
          </a:prstGeom>
          <a:noFill/>
          <a:ln w="57150" cap="flat" cmpd="sng" algn="ctr">
            <a:solidFill>
              <a:srgbClr val="777777"/>
            </a:solidFill>
            <a:prstDash val="sysDot"/>
            <a:headEnd type="arrow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V="1">
            <a:off x="2173672" y="2065001"/>
            <a:ext cx="1011193" cy="887945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ysDot"/>
            <a:headEnd type="none" w="med" len="med"/>
            <a:tailEnd type="arrow" w="med" len="med"/>
          </a:ln>
          <a:effectLst/>
        </p:spPr>
      </p:cxn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561491" y="2254211"/>
            <a:ext cx="1277445" cy="4247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de-DE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de-DE" dirty="0">
                <a:solidFill>
                  <a:srgbClr val="000000"/>
                </a:solidFill>
                <a:latin typeface="Arial" charset="0"/>
                <a:cs typeface="Arial" charset="0"/>
              </a:rPr>
              <a:t>≈ 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.40</a:t>
            </a:r>
            <a:endParaRPr kumimoji="0"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445459" y="2255115"/>
            <a:ext cx="1606858" cy="4247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de-DE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de-DE" dirty="0">
                <a:solidFill>
                  <a:srgbClr val="000000"/>
                </a:solidFill>
                <a:latin typeface="Arial" charset="0"/>
                <a:cs typeface="Arial" charset="0"/>
              </a:rPr>
              <a:t>≈ 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.40-.50</a:t>
            </a:r>
            <a:endParaRPr kumimoji="0"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5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-15552" y="6303880"/>
            <a:ext cx="9865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CH" b="0" i="0" u="none" strike="noStrike" kern="120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Einstellung </a:t>
            </a:r>
            <a:r>
              <a:rPr kumimoji="1" lang="de-DE" altLang="de-CH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kumimoji="1" lang="de-DE" altLang="de-CH" b="0" i="0" u="none" strike="noStrike" kern="120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-&gt; </a:t>
            </a:r>
            <a:r>
              <a:rPr kumimoji="1" lang="de-DE" altLang="de-CH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Verhalten</a:t>
            </a:r>
            <a:r>
              <a:rPr kumimoji="1" lang="de-DE" altLang="de-CH" b="0" i="0" u="none" strike="noStrike" kern="120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-&gt; Fakten -&gt; Wissen &lt;-&gt; Einstellung</a:t>
            </a:r>
            <a:endParaRPr kumimoji="1" lang="de-DE" altLang="de-CH" b="0" i="0" u="none" strike="noStrike" kern="1200" cap="small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803439" y="4033376"/>
            <a:ext cx="1392400" cy="9841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ysDot"/>
            <a:headEnd type="arrow" w="med" len="med"/>
            <a:tailEnd type="none" w="med" len="med"/>
          </a:ln>
          <a:effectLst/>
        </p:spPr>
      </p:cxn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0" y="-1"/>
            <a:ext cx="9906000" cy="1115883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de-DE" sz="3200" kern="0" cap="small" dirty="0" smtClean="0">
                <a:solidFill>
                  <a:srgbClr val="010000"/>
                </a:solidFill>
                <a:latin typeface="Arial"/>
                <a:cs typeface="Arial" charset="0"/>
              </a:rPr>
              <a:t>einstellungsabhängiges Wissen:</a:t>
            </a:r>
            <a:r>
              <a:rPr lang="de-DE" kern="0" cap="small" dirty="0" smtClean="0">
                <a:solidFill>
                  <a:srgbClr val="010000"/>
                </a:solidFill>
                <a:latin typeface="Arial"/>
                <a:cs typeface="Arial" charset="0"/>
              </a:rPr>
              <a:t/>
            </a:r>
            <a:br>
              <a:rPr lang="de-DE" kern="0" cap="small" dirty="0" smtClean="0">
                <a:solidFill>
                  <a:srgbClr val="010000"/>
                </a:solidFill>
                <a:latin typeface="Arial"/>
                <a:cs typeface="Arial" charset="0"/>
              </a:rPr>
            </a:br>
            <a:r>
              <a:rPr lang="de-DE" kern="0" cap="small" dirty="0" smtClean="0">
                <a:solidFill>
                  <a:srgbClr val="010000"/>
                </a:solidFill>
                <a:latin typeface="Arial"/>
                <a:cs typeface="Arial" charset="0"/>
              </a:rPr>
              <a:t>über Suchen &amp; Bewerten von Fakten</a:t>
            </a:r>
            <a:endParaRPr kumimoji="1" lang="de-DE" sz="1800" b="0" i="0" u="none" strike="noStrike" kern="0" cap="small" spc="0" normalizeH="0" baseline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954198" y="3375079"/>
            <a:ext cx="215475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Umweltwissen</a:t>
            </a:r>
            <a:endParaRPr kumimoji="0" lang="de-DE" b="0" i="0" u="none" strike="noStrike" kern="1200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059006" y="4863056"/>
            <a:ext cx="112562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Fakten</a:t>
            </a:r>
            <a:endParaRPr kumimoji="0" lang="de-DE" b="0" i="0" u="none" strike="noStrike" kern="1200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262114" y="1823062"/>
            <a:ext cx="2686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Umwelteinstellung</a:t>
            </a:r>
            <a:endParaRPr kumimoji="0" lang="de-DE" b="0" i="0" u="none" strike="noStrike" kern="1200" cap="none" spc="0" normalizeH="0" baseline="-2500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flipV="1">
            <a:off x="3193828" y="1559532"/>
            <a:ext cx="2736122" cy="998227"/>
          </a:xfrm>
          <a:prstGeom prst="ellipse">
            <a:avLst/>
          </a:prstGeom>
          <a:noFill/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flipV="1">
            <a:off x="669230" y="3058037"/>
            <a:ext cx="2736122" cy="998227"/>
          </a:xfrm>
          <a:prstGeom prst="ellipse">
            <a:avLst/>
          </a:prstGeom>
          <a:noFill/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>
            <a:stCxn id="31" idx="0"/>
            <a:endCxn id="24" idx="6"/>
          </p:cNvCxnSpPr>
          <p:nvPr/>
        </p:nvCxnSpPr>
        <p:spPr>
          <a:xfrm flipH="1" flipV="1">
            <a:off x="5929950" y="2058645"/>
            <a:ext cx="1265889" cy="1049967"/>
          </a:xfrm>
          <a:prstGeom prst="straightConnector1">
            <a:avLst/>
          </a:prstGeom>
          <a:noFill/>
          <a:ln w="57150" cap="flat" cmpd="sng" algn="ctr">
            <a:solidFill>
              <a:srgbClr val="777777"/>
            </a:solidFill>
            <a:prstDash val="sysDot"/>
            <a:headEnd type="arrow" w="med" len="med"/>
            <a:tailEnd type="arrow" w="med" len="med"/>
          </a:ln>
          <a:effectLst/>
        </p:spPr>
      </p:cxn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803439" y="3407862"/>
            <a:ext cx="282196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Umweltverhalten</a:t>
            </a:r>
            <a:endParaRPr kumimoji="0" lang="de-DE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9" name="Straight Arrow Connector 28"/>
          <p:cNvCxnSpPr>
            <a:stCxn id="26" idx="0"/>
            <a:endCxn id="30" idx="1"/>
          </p:cNvCxnSpPr>
          <p:nvPr/>
        </p:nvCxnSpPr>
        <p:spPr>
          <a:xfrm>
            <a:off x="2037291" y="4056264"/>
            <a:ext cx="1368061" cy="1018515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ysDot"/>
            <a:headEnd type="arrow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405352" y="4575023"/>
            <a:ext cx="2398087" cy="999512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910286" y="3108612"/>
            <a:ext cx="2571106" cy="999512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2037291" y="2058645"/>
            <a:ext cx="4931933" cy="28087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 rot="19565366">
            <a:off x="6302844" y="531141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objektiver Bereich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7484732" y="2648631"/>
            <a:ext cx="1780424" cy="707886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84" indent="-358784" algn="r">
              <a:defRPr/>
            </a:pPr>
            <a:r>
              <a:rPr kumimoji="0" lang="de-DE" sz="2000" cap="small" dirty="0" smtClean="0">
                <a:latin typeface="Arial"/>
                <a:cs typeface="Arial" pitchFamily="34" charset="0"/>
              </a:rPr>
              <a:t>Klimawandel-</a:t>
            </a:r>
          </a:p>
          <a:p>
            <a:pPr marL="358784" indent="-358784" algn="r">
              <a:defRPr/>
            </a:pPr>
            <a:r>
              <a:rPr kumimoji="0" lang="de-DE" sz="2000" cap="small" dirty="0" err="1" smtClean="0">
                <a:latin typeface="Arial"/>
                <a:cs typeface="Arial" pitchFamily="34" charset="0"/>
              </a:rPr>
              <a:t>akzeptanz</a:t>
            </a:r>
            <a:endParaRPr lang="de-DE" altLang="de-DE" sz="2000" i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6609184" y="3830761"/>
            <a:ext cx="3200400" cy="707886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84" indent="-358784" algn="r">
              <a:defRPr/>
            </a:pPr>
            <a:r>
              <a:rPr kumimoji="0" lang="de-DE" sz="2000" cap="small" dirty="0">
                <a:solidFill>
                  <a:srgbClr val="FF0000"/>
                </a:solidFill>
                <a:latin typeface="Arial"/>
                <a:cs typeface="Arial" pitchFamily="34" charset="0"/>
              </a:rPr>
              <a:t>s</a:t>
            </a:r>
            <a:r>
              <a:rPr kumimoji="0" lang="de-DE" sz="2000" cap="small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uchen, sich aussetzen</a:t>
            </a:r>
            <a:r>
              <a:rPr kumimoji="0" lang="de-DE" sz="2000" cap="small" dirty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kumimoji="0" lang="de-DE" sz="2000" cap="small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&amp; bewerten von Fakten</a:t>
            </a:r>
            <a:endParaRPr lang="de-DE" altLang="de-DE" sz="2000" i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9565366">
            <a:off x="42954" y="1449026"/>
            <a:ext cx="2395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subjektiver Bereich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037291" y="2058645"/>
            <a:ext cx="1156537" cy="999392"/>
          </a:xfrm>
          <a:prstGeom prst="straightConnector1">
            <a:avLst/>
          </a:prstGeom>
          <a:noFill/>
          <a:ln w="57150" cap="flat" cmpd="sng" algn="ctr">
            <a:solidFill>
              <a:srgbClr val="777777"/>
            </a:solidFill>
            <a:prstDash val="sysDot"/>
            <a:headEnd type="arrow" w="med" len="med"/>
            <a:tailEnd type="arrow" w="med" len="med"/>
          </a:ln>
          <a:effectLst/>
        </p:spPr>
      </p:cxn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561491" y="2254211"/>
            <a:ext cx="1277445" cy="4247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de-DE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de-DE" dirty="0">
                <a:solidFill>
                  <a:srgbClr val="000000"/>
                </a:solidFill>
                <a:latin typeface="Arial" charset="0"/>
                <a:cs typeface="Arial" charset="0"/>
              </a:rPr>
              <a:t>≈ 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.40</a:t>
            </a:r>
            <a:endParaRPr kumimoji="0"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445459" y="2255115"/>
            <a:ext cx="1606858" cy="4247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de-DE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de-DE" dirty="0">
                <a:solidFill>
                  <a:srgbClr val="000000"/>
                </a:solidFill>
                <a:latin typeface="Arial" charset="0"/>
                <a:cs typeface="Arial" charset="0"/>
              </a:rPr>
              <a:t>≈ </a:t>
            </a:r>
            <a:r>
              <a:rPr kumimoji="0"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.40-.50</a:t>
            </a:r>
            <a:endParaRPr kumimoji="0"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7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7257256" y="1149549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endParaRPr lang="en-US" altLang="de-CH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62"/>
          <p:cNvSpPr>
            <a:spLocks noChangeArrowheads="1"/>
          </p:cNvSpPr>
          <p:nvPr/>
        </p:nvSpPr>
        <p:spPr bwMode="auto">
          <a:xfrm>
            <a:off x="5889104" y="6453336"/>
            <a:ext cx="3979641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Taube et al. (in prep.)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4"/>
            <a:ext cx="9906000" cy="10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1" hangingPunct="1"/>
            <a:r>
              <a:rPr lang="de-DE" altLang="de-DE" sz="3200" kern="0" cap="small" dirty="0" smtClean="0">
                <a:solidFill>
                  <a:srgbClr val="010000"/>
                </a:solidFill>
                <a:latin typeface="Arial" pitchFamily="34" charset="0"/>
              </a:rPr>
              <a:t>sich Fakten aussetzen &amp; lernen</a:t>
            </a:r>
            <a:endParaRPr lang="de-DE" altLang="de-DE" cap="small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765"/>
          <a:stretch/>
        </p:blipFill>
        <p:spPr bwMode="auto">
          <a:xfrm>
            <a:off x="303402" y="1124744"/>
            <a:ext cx="5670685" cy="39964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oarnold\Desktop\figure1a.jpg">
            <a:extLst>
              <a:ext uri="{FF2B5EF4-FFF2-40B4-BE49-F238E27FC236}">
                <a16:creationId xmlns:a16="http://schemas.microsoft.com/office/drawing/2014/main" id="{46DA50DF-11E1-4834-AB6B-F67D3EB35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7" b="-1"/>
          <a:stretch/>
        </p:blipFill>
        <p:spPr bwMode="auto">
          <a:xfrm>
            <a:off x="344488" y="2291217"/>
            <a:ext cx="8687426" cy="40078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3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7861" y="6237312"/>
            <a:ext cx="2326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70 Sekunden</a:t>
            </a:r>
            <a:endParaRPr lang="de-DE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How Global Warming Works in 1.2 Minutes [360p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6632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55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7257256" y="1149549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endParaRPr lang="en-US" altLang="de-CH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62"/>
          <p:cNvSpPr>
            <a:spLocks noChangeArrowheads="1"/>
          </p:cNvSpPr>
          <p:nvPr/>
        </p:nvSpPr>
        <p:spPr bwMode="auto">
          <a:xfrm>
            <a:off x="5889104" y="6457690"/>
            <a:ext cx="3979641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Taube et al. (in prep.)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765"/>
          <a:stretch/>
        </p:blipFill>
        <p:spPr bwMode="auto">
          <a:xfrm>
            <a:off x="303402" y="1124744"/>
            <a:ext cx="5670685" cy="39964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oarnold\Desktop\figure1a.jpg">
            <a:extLst>
              <a:ext uri="{FF2B5EF4-FFF2-40B4-BE49-F238E27FC236}">
                <a16:creationId xmlns:a16="http://schemas.microsoft.com/office/drawing/2014/main" id="{46DA50DF-11E1-4834-AB6B-F67D3EB35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7" b="-1"/>
          <a:stretch/>
        </p:blipFill>
        <p:spPr bwMode="auto">
          <a:xfrm>
            <a:off x="344488" y="2291217"/>
            <a:ext cx="8687426" cy="40078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"/>
          <p:cNvSpPr/>
          <p:nvPr/>
        </p:nvSpPr>
        <p:spPr>
          <a:xfrm>
            <a:off x="200471" y="5085184"/>
            <a:ext cx="10153129" cy="14096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de-DE" sz="2800" dirty="0">
                <a:latin typeface="Calibri"/>
              </a:rPr>
              <a:t>je höher Umwelteinstellung, desto längere Video</a:t>
            </a:r>
            <a:r>
              <a:rPr kumimoji="0" lang="de-DE" sz="2800" dirty="0">
                <a:solidFill>
                  <a:srgbClr val="000000"/>
                </a:solidFill>
                <a:latin typeface="Calibri"/>
              </a:rPr>
              <a:t>: </a:t>
            </a:r>
            <a:r>
              <a:rPr kumimoji="0" lang="de-DE" sz="2800" i="1" dirty="0">
                <a:solidFill>
                  <a:srgbClr val="000000"/>
                </a:solidFill>
                <a:latin typeface="Calibri"/>
              </a:rPr>
              <a:t>r</a:t>
            </a:r>
            <a:r>
              <a:rPr kumimoji="0" lang="de-DE" sz="2800" dirty="0">
                <a:solidFill>
                  <a:srgbClr val="000000"/>
                </a:solidFill>
                <a:latin typeface="Calibri"/>
              </a:rPr>
              <a:t> = .15, </a:t>
            </a:r>
            <a:r>
              <a:rPr kumimoji="0" lang="de-DE" sz="2800" i="1" dirty="0">
                <a:solidFill>
                  <a:srgbClr val="000000"/>
                </a:solidFill>
                <a:latin typeface="Calibri"/>
              </a:rPr>
              <a:t>p</a:t>
            </a:r>
            <a:r>
              <a:rPr kumimoji="0" lang="de-DE" sz="2800" dirty="0">
                <a:solidFill>
                  <a:srgbClr val="000000"/>
                </a:solidFill>
                <a:latin typeface="Calibri"/>
              </a:rPr>
              <a:t> = .08</a:t>
            </a:r>
            <a:endParaRPr kumimoji="0" lang="de-DE" sz="2800" dirty="0">
              <a:solidFill>
                <a:schemeClr val="bg2"/>
              </a:solidFill>
              <a:latin typeface="Calibri"/>
            </a:endParaRPr>
          </a:p>
          <a:p>
            <a:pPr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de-DE" sz="2800" dirty="0" smtClean="0">
                <a:latin typeface="Calibri"/>
              </a:rPr>
              <a:t>je länger Video, desto mehr gelernt </a:t>
            </a:r>
            <a:r>
              <a:rPr kumimoji="0" lang="de-DE" sz="2800" dirty="0" smtClean="0">
                <a:solidFill>
                  <a:schemeClr val="bg2"/>
                </a:solidFill>
                <a:latin typeface="Calibri"/>
              </a:rPr>
              <a:t>(Wissen): </a:t>
            </a:r>
            <a:r>
              <a:rPr kumimoji="0" lang="de-DE" sz="2800" i="1" dirty="0" smtClean="0">
                <a:solidFill>
                  <a:schemeClr val="bg2"/>
                </a:solidFill>
                <a:latin typeface="Calibri"/>
              </a:rPr>
              <a:t>r</a:t>
            </a:r>
            <a:r>
              <a:rPr kumimoji="0" lang="de-DE" sz="2800" dirty="0" smtClean="0">
                <a:solidFill>
                  <a:schemeClr val="bg2"/>
                </a:solidFill>
                <a:latin typeface="Calibri"/>
              </a:rPr>
              <a:t> = .59, </a:t>
            </a:r>
            <a:r>
              <a:rPr kumimoji="0" lang="de-DE" sz="2800" i="1" dirty="0" smtClean="0">
                <a:solidFill>
                  <a:schemeClr val="bg2"/>
                </a:solidFill>
                <a:latin typeface="Calibri"/>
              </a:rPr>
              <a:t>p</a:t>
            </a:r>
            <a:r>
              <a:rPr kumimoji="0" lang="de-DE" sz="2800" dirty="0" smtClean="0">
                <a:solidFill>
                  <a:schemeClr val="bg2"/>
                </a:solidFill>
                <a:latin typeface="Calibri"/>
              </a:rPr>
              <a:t> &lt; .001</a:t>
            </a:r>
          </a:p>
          <a:p>
            <a:pPr algn="l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kumimoji="0" lang="de-DE" sz="2800" dirty="0" smtClean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"/>
            <a:ext cx="9906000" cy="10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1" hangingPunct="1"/>
            <a:r>
              <a:rPr lang="de-DE" altLang="de-DE" sz="3200" kern="0" cap="small" dirty="0" smtClean="0">
                <a:solidFill>
                  <a:srgbClr val="010000"/>
                </a:solidFill>
                <a:latin typeface="Arial" pitchFamily="34" charset="0"/>
              </a:rPr>
              <a:t>sich Fakten aussetzen &amp; lernen</a:t>
            </a:r>
            <a:endParaRPr lang="de-DE" altLang="de-DE" cap="small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Diagramm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660611"/>
              </p:ext>
            </p:extLst>
          </p:nvPr>
        </p:nvGraphicFramePr>
        <p:xfrm>
          <a:off x="1340114" y="1132568"/>
          <a:ext cx="6176218" cy="481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1570066" y="2882599"/>
            <a:ext cx="58772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Betrachtungsdauer </a:t>
            </a:r>
            <a:r>
              <a:rPr kumimoji="0" lang="de-DE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Klimaschutzvideos</a:t>
            </a:r>
            <a:endParaRPr kumimoji="0" lang="de-DE" sz="2000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2312693" y="1491028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Alter: 35</a:t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en-US" altLang="de-CH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2596" y="4409234"/>
            <a:ext cx="5867008" cy="747956"/>
            <a:chOff x="6400800" y="4193212"/>
            <a:chExt cx="4040306" cy="747956"/>
          </a:xfrm>
        </p:grpSpPr>
        <p:grpSp>
          <p:nvGrpSpPr>
            <p:cNvPr id="2" name="Group 1"/>
            <p:cNvGrpSpPr/>
            <p:nvPr/>
          </p:nvGrpSpPr>
          <p:grpSpPr>
            <a:xfrm>
              <a:off x="6783511" y="4193212"/>
              <a:ext cx="3657595" cy="747956"/>
              <a:chOff x="6783511" y="4193212"/>
              <a:chExt cx="3657595" cy="747956"/>
            </a:xfrm>
          </p:grpSpPr>
          <p:sp>
            <p:nvSpPr>
              <p:cNvPr id="43" name="Text Box 128"/>
              <p:cNvSpPr txBox="1">
                <a:spLocks noChangeArrowheads="1"/>
              </p:cNvSpPr>
              <p:nvPr/>
            </p:nvSpPr>
            <p:spPr bwMode="auto">
              <a:xfrm>
                <a:off x="6783512" y="4193212"/>
                <a:ext cx="333409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/>
                <a:r>
                  <a:rPr lang="de-DE" sz="1800" dirty="0">
                    <a:solidFill>
                      <a:srgbClr val="010000"/>
                    </a:solidFill>
                    <a:latin typeface="Arial"/>
                    <a:cs typeface="Arial" pitchFamily="34" charset="0"/>
                  </a:rPr>
                  <a:t>5 Minuten </a:t>
                </a:r>
                <a:r>
                  <a:rPr lang="de-DE" sz="1800" dirty="0" smtClean="0">
                    <a:solidFill>
                      <a:srgbClr val="010000"/>
                    </a:solidFill>
                    <a:latin typeface="Arial"/>
                    <a:cs typeface="Arial" pitchFamily="34" charset="0"/>
                  </a:rPr>
                  <a:t>(</a:t>
                </a:r>
                <a:r>
                  <a:rPr lang="de-DE" sz="1800" dirty="0" smtClean="0">
                    <a:solidFill>
                      <a:srgbClr val="FF0000"/>
                    </a:solidFill>
                    <a:latin typeface="Arial"/>
                    <a:cs typeface="Arial" pitchFamily="34" charset="0"/>
                  </a:rPr>
                  <a:t>neue Fakten</a:t>
                </a:r>
                <a:r>
                  <a:rPr lang="de-DE" sz="1800" dirty="0" smtClean="0">
                    <a:solidFill>
                      <a:srgbClr val="010000"/>
                    </a:solidFill>
                    <a:latin typeface="Arial"/>
                    <a:cs typeface="Arial" pitchFamily="34" charset="0"/>
                  </a:rPr>
                  <a:t>)</a:t>
                </a:r>
                <a:endParaRPr lang="de-DE" sz="1800" dirty="0"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2" name="Text Box 127"/>
              <p:cNvSpPr txBox="1">
                <a:spLocks noChangeArrowheads="1"/>
              </p:cNvSpPr>
              <p:nvPr/>
            </p:nvSpPr>
            <p:spPr bwMode="auto">
              <a:xfrm>
                <a:off x="6783511" y="4571836"/>
                <a:ext cx="3657595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/>
                <a:r>
                  <a:rPr lang="de-DE" sz="1800" dirty="0">
                    <a:solidFill>
                      <a:srgbClr val="010000"/>
                    </a:solidFill>
                    <a:latin typeface="Arial"/>
                    <a:cs typeface="Arial" pitchFamily="34" charset="0"/>
                  </a:rPr>
                  <a:t>kein Video </a:t>
                </a:r>
                <a:r>
                  <a:rPr lang="de-DE" sz="1800" dirty="0" smtClean="0">
                    <a:solidFill>
                      <a:srgbClr val="010000"/>
                    </a:solidFill>
                    <a:latin typeface="Arial"/>
                    <a:cs typeface="Arial" pitchFamily="34" charset="0"/>
                  </a:rPr>
                  <a:t>(</a:t>
                </a:r>
                <a:r>
                  <a:rPr lang="de-DE" sz="1800" dirty="0" smtClean="0">
                    <a:solidFill>
                      <a:srgbClr val="FF0000"/>
                    </a:solidFill>
                    <a:latin typeface="Arial"/>
                    <a:cs typeface="Arial" pitchFamily="34" charset="0"/>
                  </a:rPr>
                  <a:t>keine neuen Fakten</a:t>
                </a:r>
                <a:r>
                  <a:rPr lang="de-DE" sz="1800" dirty="0" smtClean="0">
                    <a:solidFill>
                      <a:srgbClr val="010000"/>
                    </a:solidFill>
                    <a:latin typeface="Arial"/>
                    <a:cs typeface="Arial" pitchFamily="34" charset="0"/>
                  </a:rPr>
                  <a:t>)</a:t>
                </a:r>
                <a:endParaRPr lang="de-DE" sz="1800" dirty="0">
                  <a:solidFill>
                    <a:srgbClr val="010000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400800" y="4389120"/>
              <a:ext cx="36004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00800" y="4754880"/>
              <a:ext cx="3600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3392397" y="5284651"/>
            <a:ext cx="2517805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84" indent="-358784" algn="l">
              <a:defRPr/>
            </a:pPr>
            <a:r>
              <a:rPr kumimoji="0" lang="de-DE" sz="2000" cap="small" dirty="0">
                <a:solidFill>
                  <a:prstClr val="black"/>
                </a:solidFill>
                <a:latin typeface="Arial"/>
                <a:cs typeface="Arial" pitchFamily="34" charset="0"/>
              </a:rPr>
              <a:t>Umwelteinstellung</a:t>
            </a:r>
            <a:endParaRPr lang="de-DE" altLang="de-DE" sz="2000" i="1" cap="small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4376936" y="4005065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altLang="de-DE" sz="2000" cap="small" dirty="0" smtClean="0">
                <a:solidFill>
                  <a:srgbClr val="010000"/>
                </a:solidFill>
                <a:latin typeface="Arial"/>
                <a:cs typeface="Arial" pitchFamily="34" charset="0"/>
              </a:rPr>
              <a:t>Default-Bedingung</a:t>
            </a:r>
            <a:endParaRPr lang="en-US" altLang="de-DE" sz="2000" cap="small" dirty="0">
              <a:solidFill>
                <a:srgbClr val="01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4"/>
            <a:ext cx="9906000" cy="101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algn="r" eaLnBrk="1" hangingPunct="1"/>
            <a:r>
              <a:rPr lang="de-DE" altLang="de-DE" sz="3200" kern="0" cap="small" dirty="0" smtClean="0">
                <a:solidFill>
                  <a:srgbClr val="010000"/>
                </a:solidFill>
                <a:latin typeface="Arial" pitchFamily="34" charset="0"/>
              </a:rPr>
              <a:t>sich neuer Information aussetzen</a:t>
            </a:r>
            <a:endParaRPr lang="de-DE" altLang="de-DE" cap="small" dirty="0">
              <a:solidFill>
                <a:srgbClr val="FF0000"/>
              </a:solidFill>
              <a:latin typeface="Arial"/>
              <a:cs typeface="Arial" pitchFamily="34" charset="0"/>
            </a:endParaRPr>
          </a:p>
          <a:p>
            <a:pPr algn="r" eaLnBrk="1" hangingPunct="1"/>
            <a:r>
              <a:rPr lang="de-DE" altLang="de-DE" i="1" kern="0" dirty="0">
                <a:solidFill>
                  <a:srgbClr val="010000"/>
                </a:solidFill>
                <a:latin typeface="Arial" pitchFamily="34" charset="0"/>
              </a:rPr>
              <a:t>e</a:t>
            </a:r>
            <a:r>
              <a:rPr lang="de-DE" altLang="de-DE" i="1" kern="0" dirty="0" smtClean="0">
                <a:solidFill>
                  <a:srgbClr val="010000"/>
                </a:solidFill>
                <a:latin typeface="Arial" pitchFamily="34" charset="0"/>
              </a:rPr>
              <a:t>in experimenteller Test</a:t>
            </a:r>
            <a:endParaRPr lang="de-DE" altLang="de-DE" sz="1800" cap="small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Prostokąt 3"/>
          <p:cNvSpPr/>
          <p:nvPr/>
        </p:nvSpPr>
        <p:spPr>
          <a:xfrm>
            <a:off x="39735" y="5805322"/>
            <a:ext cx="65998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i="1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20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(1,133</a:t>
            </a:r>
            <a:r>
              <a:rPr kumimoji="0" lang="en-US" sz="2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kumimoji="0" lang="en-US" sz="20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3.5; </a:t>
            </a:r>
            <a:r>
              <a:rPr kumimoji="0" lang="en-US" sz="20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</a:t>
            </a:r>
            <a:r>
              <a:rPr kumimoji="0" lang="en-US" sz="20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07;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kumimoji="0" lang="en-US" sz="2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3% 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Einstellung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(1,133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6.3; </a:t>
            </a:r>
            <a:r>
              <a:rPr kumimoji="0"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.01;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kumimoji="0" lang="en-US" sz="2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5% 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20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Fakten verfügbar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(1,133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1.5; </a:t>
            </a:r>
            <a:r>
              <a:rPr kumimoji="0"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.22; </a:t>
            </a:r>
            <a:r>
              <a:rPr lang="en-US" sz="20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kumimoji="0" lang="en-US" sz="2000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kumimoji="0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21">
            <a:extLst>
              <a:ext uri="{FF2B5EF4-FFF2-40B4-BE49-F238E27FC236}">
                <a16:creationId xmlns:a16="http://schemas.microsoft.com/office/drawing/2014/main" id="{7A00A0FB-A6C2-414E-9F22-4F2549F21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32" y="1134731"/>
            <a:ext cx="1837066" cy="1280890"/>
          </a:xfrm>
          <a:prstGeom prst="rect">
            <a:avLst/>
          </a:prstGeom>
        </p:spPr>
      </p:pic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5910202" y="6453336"/>
            <a:ext cx="3979641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Taube et al. (in prep.)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906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466" tIns="39234" rIns="78466" bIns="39234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ct val="114000"/>
              </a:lnSpc>
              <a:defRPr/>
            </a:pPr>
            <a:r>
              <a:rPr lang="de-DE" sz="3200" kern="0" cap="small" dirty="0" smtClean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Neue Fakten oder bestehende Einstellungen?</a:t>
            </a:r>
            <a:endParaRPr lang="de-DE" sz="3200" kern="0" cap="small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0472" y="936104"/>
            <a:ext cx="9705528" cy="592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8" indent="-342908" algn="l" rtl="0" eaLnBrk="0" fontAlgn="base" hangingPunct="0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36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69" indent="-285757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3200">
                <a:solidFill>
                  <a:srgbClr val="0000FF"/>
                </a:solidFill>
                <a:latin typeface="+mn-lt"/>
              </a:defRPr>
            </a:lvl2pPr>
            <a:lvl3pPr marL="1143028" indent="-228606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Char char=" "/>
              <a:defRPr kumimoji="1" sz="2800">
                <a:solidFill>
                  <a:schemeClr val="tx1"/>
                </a:solidFill>
                <a:latin typeface="+mn-lt"/>
              </a:defRPr>
            </a:lvl3pPr>
            <a:lvl4pPr marL="160024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52" indent="-2286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63" indent="-2286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74" indent="-2286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86" indent="-2286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97" indent="-2286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altLang="de-DE" sz="28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Meinung sind Feststellungen: Verbalverhalten</a:t>
            </a:r>
            <a:endParaRPr lang="de-DE" altLang="de-DE" sz="2400" kern="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“Menschen sind der Hauptgrund des </a:t>
            </a: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Klimawandels“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„Ich bin sicher, dass der Klimawandel Realität ist “</a:t>
            </a:r>
            <a:endParaRPr lang="de-DE" altLang="de-DE" sz="2400" kern="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altLang="de-DE" sz="28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Meinungen hängen von (Umwelt-)Einstellungen ab</a:t>
            </a:r>
          </a:p>
          <a:p>
            <a:pPr marL="457212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…wie andere Verhaltensweisen auch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auf Auto/Fliegen verzichten, CO</a:t>
            </a:r>
            <a:r>
              <a:rPr lang="de-DE" altLang="de-DE" sz="2400" kern="0" baseline="-25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kompensieren, recyceln</a:t>
            </a:r>
            <a:endParaRPr lang="en-US" sz="2400" kern="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sich Fakten aussetzen, bewerten, lernen &amp; Meinung äußern</a:t>
            </a:r>
            <a:b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….alles </a:t>
            </a:r>
            <a:r>
              <a:rPr lang="de-DE" altLang="de-DE" sz="2400" kern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Verhaltensfolgen von Einstellungen</a:t>
            </a:r>
            <a:endParaRPr lang="de-DE" altLang="de-DE" sz="2400" kern="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altLang="de-DE" sz="28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Meinungen ändert man vermutlich nicht mit Fakten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zwar korreliert, was man über Umwelt weiß, mit Einstellung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Wissensinhalt &amp; Meinungen: vermutlich eher</a:t>
            </a:r>
            <a:r>
              <a:rPr lang="de-DE" altLang="de-DE" sz="2400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Folgen</a:t>
            </a:r>
            <a:b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2400" kern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…bereits bestehender Einstellungen als deren Ursachen</a:t>
            </a:r>
          </a:p>
        </p:txBody>
      </p:sp>
    </p:spTree>
    <p:extLst>
      <p:ext uri="{BB962C8B-B14F-4D97-AF65-F5344CB8AC3E}">
        <p14:creationId xmlns:p14="http://schemas.microsoft.com/office/powerpoint/2010/main" val="116123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464" y="1217862"/>
            <a:ext cx="33813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84">
              <a:lnSpc>
                <a:spcPct val="125000"/>
              </a:lnSpc>
              <a:defRPr/>
            </a:pPr>
            <a:r>
              <a:rPr lang="en-US" sz="2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Oliver Taube</a:t>
            </a:r>
          </a:p>
          <a:p>
            <a:pPr marL="0" marR="0" lvl="0" indent="0" algn="l" defTabSz="914384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Laura </a:t>
            </a: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Henn</a:t>
            </a:r>
          </a:p>
          <a:p>
            <a:pPr algn="l" defTabSz="914384">
              <a:lnSpc>
                <a:spcPct val="125000"/>
              </a:lnSpc>
              <a:defRPr/>
            </a:pPr>
            <a:r>
              <a:rPr lang="en-US" sz="2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Michael </a:t>
            </a:r>
            <a:r>
              <a:rPr lang="en-US" sz="28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Ranney</a:t>
            </a:r>
            <a:endParaRPr lang="de-DE" sz="2800" dirty="0">
              <a:solidFill>
                <a:srgbClr val="010000"/>
              </a:solidFill>
            </a:endParaRPr>
          </a:p>
          <a:p>
            <a:pPr marL="0" marR="0" lvl="0" indent="0" algn="l" defTabSz="914384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Alexandra Kibbe</a:t>
            </a:r>
          </a:p>
          <a:p>
            <a:pPr lvl="0" algn="l" defTabSz="914384">
              <a:lnSpc>
                <a:spcPct val="125000"/>
              </a:lnSpc>
              <a:defRPr/>
            </a:pPr>
            <a:r>
              <a:rPr lang="en-US" sz="2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Mark Wilson</a:t>
            </a:r>
          </a:p>
          <a:p>
            <a:pPr algn="l" defTabSz="914384">
              <a:lnSpc>
                <a:spcPct val="125000"/>
              </a:lnSpc>
              <a:defRPr/>
            </a:pPr>
            <a:r>
              <a:rPr lang="en-US" sz="28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Katarzyna</a:t>
            </a:r>
            <a:r>
              <a:rPr lang="en-US" sz="2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Byrka</a:t>
            </a:r>
            <a:r>
              <a:rPr lang="en-US" sz="2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Franz </a:t>
            </a:r>
            <a:r>
              <a:rPr lang="en-US" sz="28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Bogner</a:t>
            </a:r>
            <a:endParaRPr lang="en-US" sz="2800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  <a:p>
            <a:pPr algn="l" defTabSz="914384">
              <a:lnSpc>
                <a:spcPct val="125000"/>
              </a:lnSpc>
              <a:defRPr/>
            </a:pPr>
            <a:r>
              <a:rPr lang="en-US" sz="2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Britta </a:t>
            </a:r>
            <a:r>
              <a:rPr lang="en-US" sz="28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Oerke</a:t>
            </a:r>
            <a:endParaRPr lang="en-US" sz="2800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  <a:p>
            <a:pPr algn="l" defTabSz="914384">
              <a:lnSpc>
                <a:spcPct val="125000"/>
              </a:lnSpc>
              <a:defRPr/>
            </a:pPr>
            <a:r>
              <a:rPr lang="en-US" sz="2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Terry </a:t>
            </a:r>
            <a:r>
              <a:rPr lang="en-US" sz="28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Hartig</a:t>
            </a:r>
            <a:endParaRPr lang="en-US" sz="2800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84">
              <a:lnSpc>
                <a:spcPct val="125000"/>
              </a:lnSpc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Jacqueline Frick</a:t>
            </a:r>
            <a:endParaRPr lang="de-DE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633520" cy="1066800"/>
          </a:xfrm>
        </p:spPr>
        <p:txBody>
          <a:bodyPr/>
          <a:lstStyle/>
          <a:p>
            <a:r>
              <a:rPr lang="de-DE" sz="3200" cap="small" dirty="0">
                <a:solidFill>
                  <a:schemeClr val="bg2"/>
                </a:solidFill>
              </a:rPr>
              <a:t>Danksagung</a:t>
            </a:r>
            <a:endParaRPr lang="de-DE" sz="3600" cap="smal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52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OvGU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4" y="71438"/>
            <a:ext cx="22669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43046" y="3933056"/>
            <a:ext cx="456295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Font typeface="Times New Roman" pitchFamily="18" charset="0"/>
              <a:buNone/>
            </a:pPr>
            <a: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  <a:t>Florian G. Kaiser</a:t>
            </a:r>
          </a:p>
          <a:p>
            <a:pPr algn="l" eaLnBrk="1" hangingPunct="1">
              <a:buFont typeface="Times New Roman" pitchFamily="18" charset="0"/>
              <a:buNone/>
            </a:pPr>
            <a:r>
              <a:rPr lang="de-DE" sz="2000" dirty="0">
                <a:solidFill>
                  <a:srgbClr val="010000"/>
                </a:solidFill>
                <a:latin typeface="Arial" charset="0"/>
                <a:cs typeface="Arial" charset="0"/>
              </a:rPr>
              <a:t>Otto-von-Guericke-Universität</a:t>
            </a:r>
            <a:br>
              <a:rPr lang="de-DE" sz="2000" dirty="0">
                <a:solidFill>
                  <a:srgbClr val="010000"/>
                </a:solidFill>
                <a:latin typeface="Arial" charset="0"/>
                <a:cs typeface="Arial" charset="0"/>
              </a:rPr>
            </a:br>
            <a:r>
              <a:rPr lang="de-DE" sz="2000" dirty="0">
                <a:solidFill>
                  <a:srgbClr val="010000"/>
                </a:solidFill>
                <a:latin typeface="Arial" charset="0"/>
                <a:cs typeface="Arial" charset="0"/>
              </a:rPr>
              <a:t>Institut für Psychologie</a:t>
            </a:r>
            <a:br>
              <a:rPr lang="de-DE" sz="2000" dirty="0">
                <a:solidFill>
                  <a:srgbClr val="010000"/>
                </a:solidFill>
                <a:latin typeface="Arial" charset="0"/>
                <a:cs typeface="Arial" charset="0"/>
              </a:rPr>
            </a:br>
            <a:r>
              <a:rPr lang="de-DE" sz="2000" dirty="0">
                <a:solidFill>
                  <a:srgbClr val="010000"/>
                </a:solidFill>
                <a:latin typeface="Arial" charset="0"/>
                <a:cs typeface="Arial" charset="0"/>
              </a:rPr>
              <a:t>Postfach 4120</a:t>
            </a:r>
            <a:br>
              <a:rPr lang="de-DE" sz="2000" dirty="0">
                <a:solidFill>
                  <a:srgbClr val="010000"/>
                </a:solidFill>
                <a:latin typeface="Arial" charset="0"/>
                <a:cs typeface="Arial" charset="0"/>
              </a:rPr>
            </a:br>
            <a:r>
              <a:rPr lang="de-DE" sz="2000" dirty="0">
                <a:solidFill>
                  <a:srgbClr val="010000"/>
                </a:solidFill>
                <a:latin typeface="Arial" charset="0"/>
                <a:cs typeface="Arial" charset="0"/>
              </a:rPr>
              <a:t>D-39016 </a:t>
            </a:r>
            <a:r>
              <a:rPr lang="de-DE" sz="2000" b="1" dirty="0">
                <a:solidFill>
                  <a:srgbClr val="010000"/>
                </a:solidFill>
                <a:latin typeface="Arial" charset="0"/>
                <a:cs typeface="Arial" charset="0"/>
              </a:rPr>
              <a:t>Magdeburg</a:t>
            </a:r>
            <a: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tel.:	0</a:t>
            </a:r>
            <a:r>
              <a:rPr lang="de-DE" sz="2000" dirty="0">
                <a:solidFill>
                  <a:srgbClr val="010000"/>
                </a:solidFill>
                <a:latin typeface="Arial" charset="0"/>
                <a:cs typeface="Arial" charset="0"/>
              </a:rPr>
              <a:t>391 671 8470 </a:t>
            </a:r>
            <a: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email:	florian.kaiser@ovgu.de</a:t>
            </a:r>
          </a:p>
          <a:p>
            <a:pPr algn="l" eaLnBrk="1" hangingPunct="1">
              <a:buFont typeface="Times New Roman" pitchFamily="18" charset="0"/>
              <a:buNone/>
            </a:pPr>
            <a:r>
              <a:rPr kumimoji="0" lang="de-DE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web:	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www.ipsy.ovgu.de/fgk.html </a:t>
            </a:r>
            <a:endParaRPr kumimoji="0" lang="de-DE" sz="2000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>
            <a:spLocks noGrp="1" noChangeArrowheads="1"/>
          </p:cNvSpPr>
          <p:nvPr>
            <p:ph type="subTitle" idx="1"/>
          </p:nvPr>
        </p:nvSpPr>
        <p:spPr>
          <a:xfrm>
            <a:off x="843834" y="2279187"/>
            <a:ext cx="7775575" cy="1441450"/>
          </a:xfrm>
          <a:noFill/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</a:pPr>
            <a:r>
              <a:rPr lang="de-DE" altLang="de-DE" sz="8000" dirty="0"/>
              <a:t>Fragen</a:t>
            </a:r>
            <a:r>
              <a:rPr lang="en-US" altLang="de-DE" sz="8000" dirty="0"/>
              <a:t>?</a:t>
            </a:r>
          </a:p>
        </p:txBody>
      </p:sp>
      <p:pic>
        <p:nvPicPr>
          <p:cNvPr id="9" name="Picture 11" descr="ackaturb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8760" y="2929114"/>
            <a:ext cx="19335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503" y="836816"/>
            <a:ext cx="9137452" cy="936000"/>
          </a:xfrm>
        </p:spPr>
        <p:txBody>
          <a:bodyPr anchor="ctr"/>
          <a:lstStyle/>
          <a:p>
            <a:pPr algn="l">
              <a:lnSpc>
                <a:spcPct val="114000"/>
              </a:lnSpc>
            </a:pPr>
            <a:r>
              <a:rPr lang="en-US" sz="2800" dirty="0"/>
              <a:t>It is in vain to do with more what can be done with fewer</a:t>
            </a:r>
            <a:endParaRPr lang="en-US" sz="28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4702332" y="1597962"/>
            <a:ext cx="49372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10000"/>
              </a:buClr>
              <a:defRPr/>
            </a:pPr>
            <a:r>
              <a:rPr lang="de-DE" sz="20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William </a:t>
            </a:r>
            <a:r>
              <a:rPr lang="de-DE" sz="20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 Occam (ca. 1288—1349)</a:t>
            </a:r>
            <a:endParaRPr lang="de-DE" sz="2000" kern="0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0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25" y="0"/>
            <a:ext cx="6724650" cy="34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5" y="3501008"/>
            <a:ext cx="6024837" cy="3330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-303584" y="2780928"/>
            <a:ext cx="648072" cy="17281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52800" y="56446"/>
            <a:ext cx="648072" cy="17281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6465168" y="3573016"/>
            <a:ext cx="5131769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de-DE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Prozent </a:t>
            </a:r>
            <a:r>
              <a:rPr lang="de-DE" cap="sm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Demokraten</a:t>
            </a:r>
            <a:r>
              <a:rPr lang="de-DE" cap="smal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cap="small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128464" y="3197005"/>
            <a:ext cx="5131769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l"/>
            <a:r>
              <a:rPr lang="de-DE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Prozent </a:t>
            </a:r>
            <a:r>
              <a:rPr lang="de-DE" cap="sm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Republikaner</a:t>
            </a:r>
            <a:r>
              <a:rPr lang="de-DE" cap="smal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cap="small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7011" y="4349422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sind der Meinung, der Klimawandel ist menschgemacht &amp; Realität</a:t>
            </a:r>
            <a:endParaRPr lang="de-DE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072" y="88446"/>
            <a:ext cx="488099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177800" algn="l">
              <a:defRPr/>
            </a:pPr>
            <a:r>
              <a:rPr lang="de-DE" altLang="de-DE" sz="3200" kern="0" cap="small" dirty="0" smtClean="0">
                <a:solidFill>
                  <a:srgbClr val="010000"/>
                </a:solidFill>
                <a:latin typeface="Arial" pitchFamily="34" charset="0"/>
              </a:rPr>
              <a:t>Meinungen zum Klimawandel</a:t>
            </a:r>
            <a:endParaRPr lang="de-DE" altLang="de-DE" sz="3200" kern="0" cap="small" dirty="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286" y="1388879"/>
            <a:ext cx="319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Warum sind Meinungsfronten oft verhärtet?</a:t>
            </a:r>
            <a:endParaRPr lang="de-DE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4848" y="3506941"/>
            <a:ext cx="158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0118" y="6341977"/>
            <a:ext cx="4610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sind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eigentlich Meinungen?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3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"/>
            <a:ext cx="9906000" cy="120329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3200" b="0" i="0" u="none" strike="noStrike" kern="0" cap="small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Meinungen </a:t>
            </a:r>
            <a:r>
              <a:rPr kumimoji="1" lang="de-DE" altLang="de-DE" sz="3200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sind Feststellungen/Verbalverhalten</a:t>
            </a:r>
            <a:br>
              <a:rPr kumimoji="1" lang="de-DE" altLang="de-DE" sz="3200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de-DE" altLang="de-DE" sz="2400" b="0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</a:t>
            </a:r>
            <a:r>
              <a:rPr kumimoji="1" lang="de-DE" altLang="de-DE" sz="2400" b="0" i="0" u="none" strike="noStrike" kern="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ie können dann Einstellungen meinungsrelevant sein?</a:t>
            </a:r>
            <a:endParaRPr kumimoji="1" lang="de-DE" alt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528" y="2132856"/>
            <a:ext cx="9649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„Menschen sind der Hauptgrund des Klimawandels”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8544" y="3789040"/>
            <a:ext cx="9649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bin sicher, dass der Klimawandel Realität ist”</a:t>
            </a:r>
            <a:endParaRPr lang="de-DE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14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"/>
            <a:ext cx="9906000" cy="1203293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de-DE" altLang="de-DE" sz="3200" kern="0" cap="small" dirty="0">
                <a:solidFill>
                  <a:srgbClr val="010000"/>
                </a:solidFill>
                <a:latin typeface="Arial" pitchFamily="34" charset="0"/>
              </a:rPr>
              <a:t>Meinungen </a:t>
            </a:r>
            <a:r>
              <a:rPr lang="de-DE" altLang="de-DE" sz="3200" kern="0" cap="small" dirty="0" smtClean="0">
                <a:solidFill>
                  <a:srgbClr val="010000"/>
                </a:solidFill>
                <a:latin typeface="Arial" pitchFamily="34" charset="0"/>
              </a:rPr>
              <a:t>sind Feststellungen/Verbalverhalten</a:t>
            </a:r>
            <a:br>
              <a:rPr lang="de-DE" altLang="de-DE" sz="3200" kern="0" cap="small" dirty="0" smtClean="0">
                <a:solidFill>
                  <a:srgbClr val="010000"/>
                </a:solidFill>
                <a:latin typeface="Arial" pitchFamily="34" charset="0"/>
              </a:rPr>
            </a:br>
            <a:r>
              <a:rPr lang="de-DE" altLang="de-DE" kern="0" cap="small" dirty="0">
                <a:solidFill>
                  <a:srgbClr val="010000"/>
                </a:solidFill>
                <a:latin typeface="Arial" pitchFamily="34" charset="0"/>
              </a:rPr>
              <a:t>W</a:t>
            </a:r>
            <a:r>
              <a:rPr lang="de-DE" altLang="de-DE" kern="0" cap="small" dirty="0" smtClean="0">
                <a:solidFill>
                  <a:srgbClr val="010000"/>
                </a:solidFill>
                <a:latin typeface="Arial" pitchFamily="34" charset="0"/>
              </a:rPr>
              <a:t>ie können dann Einstellungen meinungsrelevant sein?</a:t>
            </a:r>
            <a:endParaRPr lang="de-DE" altLang="de-DE" kern="0" dirty="0">
              <a:solidFill>
                <a:srgbClr val="010000"/>
              </a:solidFill>
              <a:latin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236" y="5599321"/>
            <a:ext cx="9315289" cy="998031"/>
            <a:chOff x="462247" y="1206830"/>
            <a:chExt cx="9315289" cy="998035"/>
          </a:xfrm>
        </p:grpSpPr>
        <p:sp>
          <p:nvSpPr>
            <p:cNvPr id="44" name="Rectangle 43"/>
            <p:cNvSpPr/>
            <p:nvPr/>
          </p:nvSpPr>
          <p:spPr>
            <a:xfrm>
              <a:off x="462247" y="1206830"/>
              <a:ext cx="8424936" cy="461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kumimoji="0" lang="en-US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</a:t>
              </a:r>
              <a:r>
                <a:rPr kumimoji="0" lang="en-US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longstanding </a:t>
              </a:r>
              <a:r>
                <a:rPr kumimoji="0" lang="en-US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 </a:t>
              </a:r>
              <a:r>
                <a:rPr kumimoji="0" lang="en-US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the </a:t>
              </a:r>
              <a:r>
                <a:rPr kumimoji="0" lang="en-US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attitude-behavior </a:t>
              </a:r>
              <a:r>
                <a:rPr kumimoji="0" lang="en-US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gap…</a:t>
              </a:r>
              <a:endParaRPr kumimoji="0" 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28863" y="1804754"/>
              <a:ext cx="6048673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de-DE" sz="20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Robert Gifford (2014)</a:t>
              </a:r>
              <a:endParaRPr kumimoji="0" lang="en-US" sz="20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817298" y="4613067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23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Kollmuss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Julian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Agyeman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(2002)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3993" y="1568438"/>
            <a:ext cx="9285953" cy="1428417"/>
            <a:chOff x="363993" y="5281013"/>
            <a:chExt cx="9285953" cy="1428417"/>
          </a:xfrm>
        </p:grpSpPr>
        <p:sp>
          <p:nvSpPr>
            <p:cNvPr id="4" name="Rectangle 3"/>
            <p:cNvSpPr/>
            <p:nvPr/>
          </p:nvSpPr>
          <p:spPr>
            <a:xfrm>
              <a:off x="7227488" y="6309320"/>
              <a:ext cx="24224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defRPr/>
              </a:pPr>
              <a:r>
                <a:rPr lang="en-US" altLang="de-DE" sz="2000" kern="0" dirty="0" smtClean="0">
                  <a:solidFill>
                    <a:srgbClr val="010000"/>
                  </a:solidFill>
                  <a:latin typeface="Arial" pitchFamily="34" charset="0"/>
                </a:rPr>
                <a:t>Allan </a:t>
              </a:r>
              <a:r>
                <a:rPr lang="en-US" altLang="de-DE" sz="2000" kern="0" dirty="0">
                  <a:solidFill>
                    <a:srgbClr val="010000"/>
                  </a:solidFill>
                  <a:latin typeface="Arial" pitchFamily="34" charset="0"/>
                </a:rPr>
                <a:t>Wicker (1969</a:t>
              </a:r>
              <a:r>
                <a:rPr lang="en-US" altLang="de-DE" sz="2000" kern="0" dirty="0" smtClean="0">
                  <a:solidFill>
                    <a:srgbClr val="010000"/>
                  </a:solidFill>
                  <a:latin typeface="Arial" pitchFamily="34" charset="0"/>
                </a:rPr>
                <a:t>)</a:t>
              </a:r>
              <a:endParaRPr lang="en-US" altLang="de-DE" sz="2000" kern="0" dirty="0">
                <a:solidFill>
                  <a:srgbClr val="01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3993" y="5281013"/>
              <a:ext cx="859520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kern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Taken as a whole, these studies suggest </a:t>
              </a:r>
              <a:r>
                <a:rPr kumimoji="0" lang="en-US" kern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that </a:t>
              </a:r>
              <a:r>
                <a:rPr kumimoji="0" lang="en-US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attitudes will </a:t>
              </a:r>
              <a:r>
                <a:rPr kumimoji="0" lang="en-US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unrelated</a:t>
              </a:r>
              <a:r>
                <a:rPr kumimoji="0" lang="en-US" kern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kern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than </a:t>
              </a:r>
              <a:r>
                <a:rPr kumimoji="0" lang="en-US" kern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attitudes </a:t>
              </a:r>
              <a:r>
                <a:rPr kumimoji="0" lang="en-US" kern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 be </a:t>
              </a:r>
              <a:r>
                <a:rPr kumimoji="0" lang="en-US" kern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closely related to </a:t>
              </a:r>
              <a:r>
                <a:rPr kumimoji="0" lang="en-US" kern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kumimoji="0" lang="de-DE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18236" y="35057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developed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explain the attitude–action gap and investigate the barriers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pro-environmental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0524" y="2743252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kern="0" cap="small" dirty="0" smtClean="0">
                <a:latin typeface="Arial" pitchFamily="34" charset="0"/>
              </a:rPr>
              <a:t>Einstellung-Verhaltenskluft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9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411746"/>
              </p:ext>
            </p:extLst>
          </p:nvPr>
        </p:nvGraphicFramePr>
        <p:xfrm>
          <a:off x="633000" y="90872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652753"/>
              </p:ext>
            </p:extLst>
          </p:nvPr>
        </p:nvGraphicFramePr>
        <p:xfrm>
          <a:off x="5313040" y="90872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456635"/>
              </p:ext>
            </p:extLst>
          </p:nvPr>
        </p:nvGraphicFramePr>
        <p:xfrm>
          <a:off x="633000" y="378872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855492"/>
              </p:ext>
            </p:extLst>
          </p:nvPr>
        </p:nvGraphicFramePr>
        <p:xfrm>
          <a:off x="5313040" y="378872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40532" y="2636912"/>
            <a:ext cx="3204355" cy="9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altLang="de-DE" dirty="0" smtClean="0">
                <a:solidFill>
                  <a:schemeClr val="tx1"/>
                </a:solidFill>
                <a:latin typeface="Calibri"/>
              </a:rPr>
              <a:t>Studie 1: </a:t>
            </a:r>
            <a:r>
              <a:rPr kumimoji="0" lang="de-DE" altLang="de-DE" i="1" dirty="0" smtClean="0">
                <a:solidFill>
                  <a:srgbClr val="FF0000"/>
                </a:solidFill>
                <a:latin typeface="Calibri"/>
              </a:rPr>
              <a:t>r</a:t>
            </a:r>
            <a:r>
              <a:rPr kumimoji="0" lang="de-DE" altLang="de-DE" dirty="0" smtClean="0">
                <a:solidFill>
                  <a:srgbClr val="FF0000"/>
                </a:solidFill>
                <a:latin typeface="Calibri"/>
              </a:rPr>
              <a:t> = .48 </a:t>
            </a:r>
            <a:endParaRPr kumimoji="0" lang="de-DE" altLang="de-D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40533" y="5505838"/>
            <a:ext cx="2837791" cy="9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altLang="de-DE" dirty="0" smtClean="0">
                <a:solidFill>
                  <a:schemeClr val="tx1"/>
                </a:solidFill>
                <a:latin typeface="Calibri"/>
              </a:rPr>
              <a:t>Studie 3: </a:t>
            </a:r>
            <a:r>
              <a:rPr kumimoji="0" lang="de-DE" altLang="de-DE" i="1" dirty="0" smtClean="0">
                <a:solidFill>
                  <a:srgbClr val="FF0000"/>
                </a:solidFill>
                <a:latin typeface="Calibri"/>
              </a:rPr>
              <a:t>r</a:t>
            </a:r>
            <a:r>
              <a:rPr kumimoji="0" lang="de-DE" altLang="de-DE" dirty="0" smtClean="0">
                <a:solidFill>
                  <a:srgbClr val="FF0000"/>
                </a:solidFill>
                <a:latin typeface="Calibri"/>
              </a:rPr>
              <a:t> = .36 </a:t>
            </a:r>
            <a:endParaRPr kumimoji="0" lang="de-DE" altLang="de-D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457057" y="5505838"/>
            <a:ext cx="2837791" cy="9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altLang="de-DE" dirty="0" smtClean="0">
                <a:solidFill>
                  <a:schemeClr val="tx1"/>
                </a:solidFill>
                <a:latin typeface="Calibri"/>
              </a:rPr>
              <a:t>Studie 4: </a:t>
            </a:r>
            <a:r>
              <a:rPr kumimoji="0" lang="de-DE" altLang="de-DE" i="1" dirty="0" smtClean="0">
                <a:solidFill>
                  <a:srgbClr val="FF0000"/>
                </a:solidFill>
                <a:latin typeface="Calibri"/>
              </a:rPr>
              <a:t>r</a:t>
            </a:r>
            <a:r>
              <a:rPr kumimoji="0" lang="de-DE" altLang="de-DE" dirty="0" smtClean="0">
                <a:solidFill>
                  <a:srgbClr val="FF0000"/>
                </a:solidFill>
                <a:latin typeface="Calibri"/>
              </a:rPr>
              <a:t> = .44 </a:t>
            </a:r>
            <a:endParaRPr kumimoji="0" lang="de-DE" altLang="de-D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4"/>
            <a:ext cx="9906000" cy="9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1" hangingPunct="1"/>
            <a:r>
              <a:rPr lang="de-DE" altLang="de-DE" sz="3200" kern="0" cap="small" dirty="0" smtClean="0">
                <a:solidFill>
                  <a:srgbClr val="010000"/>
                </a:solidFill>
                <a:latin typeface="Arial" pitchFamily="34" charset="0"/>
              </a:rPr>
              <a:t>Meinung zum Klimawandel</a:t>
            </a:r>
            <a:r>
              <a:rPr lang="de-DE" altLang="de-DE" kern="0" cap="small" dirty="0" smtClean="0">
                <a:solidFill>
                  <a:srgbClr val="010000"/>
                </a:solidFill>
                <a:latin typeface="Arial" pitchFamily="34" charset="0"/>
              </a:rPr>
              <a:t/>
            </a:r>
            <a:br>
              <a:rPr lang="de-DE" altLang="de-DE" kern="0" cap="small" dirty="0" smtClean="0">
                <a:solidFill>
                  <a:srgbClr val="010000"/>
                </a:solidFill>
                <a:latin typeface="Arial" pitchFamily="34" charset="0"/>
              </a:rPr>
            </a:br>
            <a:r>
              <a:rPr lang="de-DE" altLang="de-DE" kern="0" cap="small" dirty="0" smtClean="0">
                <a:solidFill>
                  <a:srgbClr val="010000"/>
                </a:solidFill>
                <a:latin typeface="Arial" pitchFamily="34" charset="0"/>
              </a:rPr>
              <a:t>öffentliche Zustimmung zu Aussagen: </a:t>
            </a:r>
            <a:r>
              <a:rPr lang="de-DE" altLang="de-DE" kern="0" cap="small" dirty="0" smtClean="0">
                <a:solidFill>
                  <a:srgbClr val="FF0000"/>
                </a:solidFill>
                <a:latin typeface="Arial" pitchFamily="34" charset="0"/>
              </a:rPr>
              <a:t>Verbalverhalten</a:t>
            </a:r>
            <a:endParaRPr lang="de-DE" altLang="de-DE" sz="2000" cap="small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659331" y="3316922"/>
            <a:ext cx="2694135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84" indent="-358784" algn="l">
              <a:defRPr/>
            </a:pPr>
            <a:r>
              <a:rPr kumimoji="0" lang="de-DE" sz="2000" cap="small" dirty="0" smtClean="0">
                <a:latin typeface="Arial"/>
                <a:cs typeface="Arial" pitchFamily="34" charset="0"/>
              </a:rPr>
              <a:t>„Umwelteinstellung“</a:t>
            </a:r>
            <a:endParaRPr lang="de-DE" altLang="de-DE" sz="2000" i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rot="16200000">
            <a:off x="-937552" y="3551744"/>
            <a:ext cx="2884059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84" indent="-358784" algn="l">
              <a:defRPr/>
            </a:pPr>
            <a:r>
              <a:rPr kumimoji="0" lang="de-DE" sz="2000" cap="small" dirty="0" smtClean="0">
                <a:latin typeface="Arial"/>
                <a:cs typeface="Arial" pitchFamily="34" charset="0"/>
              </a:rPr>
              <a:t>Klimawandelakzeptanz</a:t>
            </a:r>
            <a:endParaRPr lang="de-DE" altLang="de-DE" sz="2000" i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33"/>
          <p:cNvSpPr txBox="1">
            <a:spLocks noChangeArrowheads="1"/>
          </p:cNvSpPr>
          <p:nvPr/>
        </p:nvSpPr>
        <p:spPr bwMode="auto">
          <a:xfrm>
            <a:off x="7905381" y="4941168"/>
            <a:ext cx="1665841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 (U.S.)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endParaRPr lang="en-US" altLang="de-CH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33"/>
          <p:cNvSpPr txBox="1">
            <a:spLocks noChangeArrowheads="1"/>
          </p:cNvSpPr>
          <p:nvPr/>
        </p:nvSpPr>
        <p:spPr bwMode="auto">
          <a:xfrm>
            <a:off x="3512840" y="2073622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(D)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endParaRPr lang="en-US" altLang="de-CH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512840" y="5013176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 (D)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en-US" altLang="de-CH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33"/>
          <p:cNvSpPr txBox="1">
            <a:spLocks noChangeArrowheads="1"/>
          </p:cNvSpPr>
          <p:nvPr/>
        </p:nvSpPr>
        <p:spPr bwMode="auto">
          <a:xfrm>
            <a:off x="7905381" y="2073622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 (D)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 </a:t>
            </a:r>
            <a:r>
              <a:rPr lang="en-US" altLang="de-DE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en-US" altLang="de-CH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457057" y="2696319"/>
            <a:ext cx="3168351" cy="9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altLang="de-DE" dirty="0" smtClean="0">
                <a:solidFill>
                  <a:schemeClr val="tx1"/>
                </a:solidFill>
                <a:latin typeface="Calibri"/>
              </a:rPr>
              <a:t>Studie 2: </a:t>
            </a:r>
            <a:r>
              <a:rPr kumimoji="0" lang="de-DE" altLang="de-DE" i="1" dirty="0" smtClean="0">
                <a:solidFill>
                  <a:srgbClr val="FF0000"/>
                </a:solidFill>
                <a:latin typeface="Calibri"/>
              </a:rPr>
              <a:t>r</a:t>
            </a:r>
            <a:r>
              <a:rPr kumimoji="0" lang="de-DE" altLang="de-DE" dirty="0" smtClean="0">
                <a:solidFill>
                  <a:srgbClr val="FF0000"/>
                </a:solidFill>
                <a:latin typeface="Calibri"/>
              </a:rPr>
              <a:t> = .32 </a:t>
            </a:r>
            <a:endParaRPr kumimoji="0" lang="de-DE" altLang="de-D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1" name="Rectangle 62"/>
          <p:cNvSpPr>
            <a:spLocks noChangeArrowheads="1"/>
          </p:cNvSpPr>
          <p:nvPr/>
        </p:nvSpPr>
        <p:spPr bwMode="auto">
          <a:xfrm>
            <a:off x="5897596" y="6457690"/>
            <a:ext cx="3979641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r"/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Taube et al. (in prep.)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697" y="6165304"/>
            <a:ext cx="9649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“Menschen sind der Hauptgrund des Klimawandels”</a:t>
            </a:r>
          </a:p>
          <a:p>
            <a:pPr algn="l"/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“Ich bin sicher, dass der Klimawandel Realität ist”</a:t>
            </a:r>
            <a:endParaRPr lang="de-DE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9879336">
            <a:off x="-322953" y="439559"/>
            <a:ext cx="266429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altLang="de-DE" kern="0" cap="small" dirty="0" smtClean="0">
                <a:solidFill>
                  <a:srgbClr val="FF0000"/>
                </a:solidFill>
                <a:latin typeface="Arial" pitchFamily="34" charset="0"/>
              </a:rPr>
              <a:t>sie sind es aber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gk\Desktop\Clipboar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82" y="1339048"/>
            <a:ext cx="2196000" cy="46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0543" y="5706111"/>
            <a:ext cx="75584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4649" y="1376791"/>
            <a:ext cx="36846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7" name="Group 43"/>
          <p:cNvGrpSpPr/>
          <p:nvPr/>
        </p:nvGrpSpPr>
        <p:grpSpPr>
          <a:xfrm>
            <a:off x="9017391" y="1836659"/>
            <a:ext cx="695096" cy="3392549"/>
            <a:chOff x="9193775" y="1857376"/>
            <a:chExt cx="753021" cy="3392549"/>
          </a:xfrm>
        </p:grpSpPr>
        <p:sp>
          <p:nvSpPr>
            <p:cNvPr id="118" name="Rectangle 9"/>
            <p:cNvSpPr>
              <a:spLocks noChangeArrowheads="1"/>
            </p:cNvSpPr>
            <p:nvPr/>
          </p:nvSpPr>
          <p:spPr bwMode="auto">
            <a:xfrm>
              <a:off x="9193775" y="2343151"/>
              <a:ext cx="416781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 .16</a:t>
              </a:r>
              <a:endParaRPr lang="en-US" dirty="0">
                <a:solidFill>
                  <a:srgbClr val="77777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0"/>
            <p:cNvSpPr>
              <a:spLocks noChangeArrowheads="1"/>
            </p:cNvSpPr>
            <p:nvPr/>
          </p:nvSpPr>
          <p:spPr bwMode="auto">
            <a:xfrm>
              <a:off x="9193775" y="1857376"/>
              <a:ext cx="416781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 .05</a:t>
              </a:r>
              <a:endParaRPr lang="en-US" dirty="0">
                <a:solidFill>
                  <a:srgbClr val="77777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"/>
            <p:cNvSpPr>
              <a:spLocks noChangeArrowheads="1"/>
            </p:cNvSpPr>
            <p:nvPr/>
          </p:nvSpPr>
          <p:spPr bwMode="auto">
            <a:xfrm>
              <a:off x="9248294" y="4271963"/>
              <a:ext cx="347318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.87</a:t>
              </a:r>
              <a:endParaRPr lang="en-US" dirty="0">
                <a:solidFill>
                  <a:srgbClr val="77777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2"/>
            <p:cNvSpPr>
              <a:spLocks noChangeArrowheads="1"/>
            </p:cNvSpPr>
            <p:nvPr/>
          </p:nvSpPr>
          <p:spPr bwMode="auto">
            <a:xfrm>
              <a:off x="9248294" y="3908426"/>
              <a:ext cx="347318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.75</a:t>
              </a:r>
              <a:endParaRPr lang="en-US" dirty="0">
                <a:solidFill>
                  <a:srgbClr val="77777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9248294" y="3214688"/>
              <a:ext cx="347318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.47</a:t>
              </a:r>
              <a:endParaRPr lang="en-US" dirty="0">
                <a:solidFill>
                  <a:srgbClr val="77777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9248294" y="5000626"/>
              <a:ext cx="347318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.93</a:t>
              </a:r>
              <a:endParaRPr lang="en-US" dirty="0">
                <a:solidFill>
                  <a:srgbClr val="77777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9252000" y="2905126"/>
              <a:ext cx="694796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1800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de-DE" sz="1800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dirty="0">
                <a:solidFill>
                  <a:srgbClr val="777777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4" name="Group 42"/>
          <p:cNvGrpSpPr/>
          <p:nvPr/>
        </p:nvGrpSpPr>
        <p:grpSpPr>
          <a:xfrm>
            <a:off x="6313079" y="1772816"/>
            <a:ext cx="2821470" cy="3498294"/>
            <a:chOff x="6002754" y="2011521"/>
            <a:chExt cx="3311309" cy="3498294"/>
          </a:xfrm>
        </p:grpSpPr>
        <p:sp>
          <p:nvSpPr>
            <p:cNvPr id="135" name="Text Box 28"/>
            <p:cNvSpPr txBox="1">
              <a:spLocks noChangeArrowheads="1"/>
            </p:cNvSpPr>
            <p:nvPr/>
          </p:nvSpPr>
          <p:spPr bwMode="auto">
            <a:xfrm>
              <a:off x="6012003" y="3051333"/>
              <a:ext cx="26699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sz="1800" dirty="0">
                  <a:solidFill>
                    <a:srgbClr val="010000"/>
                  </a:solidFill>
                  <a:latin typeface="Arial" pitchFamily="34" charset="0"/>
                  <a:cs typeface="Arial" pitchFamily="34" charset="0"/>
                </a:rPr>
                <a:t>Pendeln mit Fahrrad</a:t>
              </a:r>
            </a:p>
          </p:txBody>
        </p:sp>
        <p:sp>
          <p:nvSpPr>
            <p:cNvPr id="136" name="Rectangle 29"/>
            <p:cNvSpPr>
              <a:spLocks noChangeArrowheads="1"/>
            </p:cNvSpPr>
            <p:nvPr/>
          </p:nvSpPr>
          <p:spPr bwMode="auto">
            <a:xfrm>
              <a:off x="6015287" y="2011521"/>
              <a:ext cx="23839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altLang="de-DE" sz="1800" dirty="0">
                  <a:solidFill>
                    <a:srgbClr val="010000"/>
                  </a:solidFill>
                  <a:latin typeface="Arial" pitchFamily="34" charset="0"/>
                  <a:cs typeface="Arial" pitchFamily="34" charset="0"/>
                </a:rPr>
                <a:t>Fahrgemeinschaft</a:t>
              </a:r>
            </a:p>
          </p:txBody>
        </p:sp>
        <p:sp>
          <p:nvSpPr>
            <p:cNvPr id="137" name="Rectangle 30"/>
            <p:cNvSpPr>
              <a:spLocks noChangeArrowheads="1"/>
            </p:cNvSpPr>
            <p:nvPr/>
          </p:nvSpPr>
          <p:spPr bwMode="auto">
            <a:xfrm>
              <a:off x="6012003" y="4389596"/>
              <a:ext cx="27000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altLang="de-DE" sz="1800" dirty="0" smtClean="0">
                  <a:solidFill>
                    <a:srgbClr val="010000"/>
                  </a:solidFill>
                  <a:latin typeface="Arial" pitchFamily="34" charset="0"/>
                  <a:cs typeface="Arial" pitchFamily="34" charset="0"/>
                </a:rPr>
                <a:t>Duschen statt baden</a:t>
              </a:r>
              <a:endPara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31"/>
            <p:cNvSpPr>
              <a:spLocks noChangeArrowheads="1"/>
            </p:cNvSpPr>
            <p:nvPr/>
          </p:nvSpPr>
          <p:spPr bwMode="auto">
            <a:xfrm>
              <a:off x="6012003" y="4026058"/>
              <a:ext cx="2639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altLang="de-DE" sz="1800" dirty="0" smtClean="0">
                  <a:solidFill>
                    <a:srgbClr val="010000"/>
                  </a:solidFill>
                  <a:latin typeface="Arial" pitchFamily="34" charset="0"/>
                  <a:cs typeface="Arial" pitchFamily="34" charset="0"/>
                </a:rPr>
                <a:t>Keine Fertiggerichte</a:t>
              </a:r>
              <a:endParaRPr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32"/>
            <p:cNvSpPr>
              <a:spLocks noChangeArrowheads="1"/>
            </p:cNvSpPr>
            <p:nvPr/>
          </p:nvSpPr>
          <p:spPr bwMode="auto">
            <a:xfrm>
              <a:off x="6012003" y="3354546"/>
              <a:ext cx="2986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altLang="de-DE" sz="1800" dirty="0">
                  <a:latin typeface="Arial" pitchFamily="34" charset="0"/>
                  <a:cs typeface="Arial" pitchFamily="34" charset="0"/>
                </a:rPr>
                <a:t>Klimawandelakzeptanz</a:t>
              </a:r>
            </a:p>
          </p:txBody>
        </p:sp>
        <p:sp>
          <p:nvSpPr>
            <p:cNvPr id="140" name="Rectangle 33"/>
            <p:cNvSpPr>
              <a:spLocks noChangeArrowheads="1"/>
            </p:cNvSpPr>
            <p:nvPr/>
          </p:nvSpPr>
          <p:spPr bwMode="auto">
            <a:xfrm>
              <a:off x="6002754" y="5140483"/>
              <a:ext cx="2293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altLang="de-DE" sz="1800" dirty="0">
                  <a:solidFill>
                    <a:srgbClr val="010000"/>
                  </a:solidFill>
                  <a:latin typeface="Arial" pitchFamily="34" charset="0"/>
                  <a:cs typeface="Arial" pitchFamily="34" charset="0"/>
                </a:rPr>
                <a:t>Altglas-Recycling</a:t>
              </a:r>
            </a:p>
          </p:txBody>
        </p:sp>
        <p:sp>
          <p:nvSpPr>
            <p:cNvPr id="141" name="Rectangle 34"/>
            <p:cNvSpPr>
              <a:spLocks noChangeArrowheads="1"/>
            </p:cNvSpPr>
            <p:nvPr/>
          </p:nvSpPr>
          <p:spPr bwMode="auto">
            <a:xfrm>
              <a:off x="6012001" y="2473483"/>
              <a:ext cx="3302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altLang="de-DE" sz="1800" dirty="0">
                  <a:solidFill>
                    <a:srgbClr val="010000"/>
                  </a:solidFill>
                  <a:latin typeface="Arial" pitchFamily="34" charset="0"/>
                  <a:cs typeface="Arial" pitchFamily="34" charset="0"/>
                </a:rPr>
                <a:t>Spende für Umweltschutz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159710" y="2891469"/>
            <a:ext cx="3989387" cy="836613"/>
            <a:chOff x="4572000" y="3566740"/>
            <a:chExt cx="3989387" cy="836613"/>
          </a:xfrm>
        </p:grpSpPr>
        <p:sp>
          <p:nvSpPr>
            <p:cNvPr id="156" name="AutoShape 24"/>
            <p:cNvSpPr>
              <a:spLocks noChangeArrowheads="1"/>
            </p:cNvSpPr>
            <p:nvPr/>
          </p:nvSpPr>
          <p:spPr bwMode="auto">
            <a:xfrm rot="19613518" flipH="1">
              <a:off x="4608512" y="3566740"/>
              <a:ext cx="750888" cy="836613"/>
            </a:xfrm>
            <a:prstGeom prst="flowChartMerg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de-DE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Text Box 25"/>
            <p:cNvSpPr txBox="1">
              <a:spLocks noChangeArrowheads="1"/>
            </p:cNvSpPr>
            <p:nvPr/>
          </p:nvSpPr>
          <p:spPr bwMode="auto">
            <a:xfrm flipH="1">
              <a:off x="4671017" y="3569915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1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Line 26"/>
            <p:cNvSpPr>
              <a:spLocks noChangeShapeType="1"/>
            </p:cNvSpPr>
            <p:nvPr/>
          </p:nvSpPr>
          <p:spPr bwMode="auto">
            <a:xfrm flipH="1" flipV="1">
              <a:off x="4572000" y="4349378"/>
              <a:ext cx="3989387" cy="0"/>
            </a:xfrm>
            <a:prstGeom prst="lin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de-DE" sz="1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1" name="Rectangle 45"/>
          <p:cNvSpPr>
            <a:spLocks noChangeArrowheads="1"/>
          </p:cNvSpPr>
          <p:nvPr/>
        </p:nvSpPr>
        <p:spPr bwMode="auto">
          <a:xfrm rot="5400000">
            <a:off x="8246085" y="3220032"/>
            <a:ext cx="280680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altLang="de-DE" sz="20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Verhaltenskosten </a:t>
            </a:r>
            <a:r>
              <a:rPr lang="de-DE" altLang="de-DE" sz="2000" i="1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2000" i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altLang="de-DE" sz="2000" i="1" baseline="-25000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altLang="de-DE" sz="2000" i="1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2" name="Rectangle 45"/>
          <p:cNvSpPr>
            <a:spLocks noChangeArrowheads="1"/>
          </p:cNvSpPr>
          <p:nvPr/>
        </p:nvSpPr>
        <p:spPr bwMode="auto">
          <a:xfrm rot="16200000">
            <a:off x="2678751" y="3390863"/>
            <a:ext cx="306013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altLang="de-DE" sz="20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Umwelteinstellung </a:t>
            </a:r>
            <a:r>
              <a:rPr lang="de-DE" altLang="de-DE" sz="2000" i="1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2000" i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de-DE" altLang="de-DE" sz="2000" i="1" baseline="-25000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altLang="de-DE" sz="2000" i="1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3" name="Text Box 27"/>
          <p:cNvSpPr txBox="1">
            <a:spLocks noChangeArrowheads="1"/>
          </p:cNvSpPr>
          <p:nvPr/>
        </p:nvSpPr>
        <p:spPr bwMode="auto">
          <a:xfrm>
            <a:off x="5496233" y="980728"/>
            <a:ext cx="74090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2000" i="1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hoch</a:t>
            </a:r>
          </a:p>
        </p:txBody>
      </p:sp>
      <p:sp>
        <p:nvSpPr>
          <p:cNvPr id="164" name="Text Box 26"/>
          <p:cNvSpPr txBox="1">
            <a:spLocks noChangeArrowheads="1"/>
          </p:cNvSpPr>
          <p:nvPr/>
        </p:nvSpPr>
        <p:spPr bwMode="auto">
          <a:xfrm>
            <a:off x="5448998" y="5693186"/>
            <a:ext cx="898003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2000" i="1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gering</a:t>
            </a:r>
          </a:p>
        </p:txBody>
      </p:sp>
      <p:sp>
        <p:nvSpPr>
          <p:cNvPr id="68" name="Titel 1"/>
          <p:cNvSpPr txBox="1">
            <a:spLocks/>
          </p:cNvSpPr>
          <p:nvPr/>
        </p:nvSpPr>
        <p:spPr>
          <a:xfrm>
            <a:off x="0" y="3"/>
            <a:ext cx="9906000" cy="9574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kumimoji="0" lang="de-DE" sz="3200" cap="small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Umwelteinstellung</a:t>
            </a:r>
            <a:r>
              <a:rPr kumimoji="0" lang="de-DE" sz="2400" cap="small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de-DE" sz="2400" cap="small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2400" cap="small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persönlicher Grund: Weil…</a:t>
            </a:r>
            <a:endParaRPr lang="de-DE" altLang="de-DE" sz="2400" kern="0" cap="small" dirty="0">
              <a:solidFill>
                <a:srgbClr val="010000"/>
              </a:solidFill>
              <a:latin typeface="Arial" pitchFamily="34" charset="0"/>
            </a:endParaRPr>
          </a:p>
        </p:txBody>
      </p:sp>
      <p:grpSp>
        <p:nvGrpSpPr>
          <p:cNvPr id="69" name="Group 10"/>
          <p:cNvGrpSpPr/>
          <p:nvPr/>
        </p:nvGrpSpPr>
        <p:grpSpPr>
          <a:xfrm>
            <a:off x="444004" y="2350112"/>
            <a:ext cx="2769596" cy="1545858"/>
            <a:chOff x="395536" y="1667118"/>
            <a:chExt cx="2769596" cy="1545858"/>
          </a:xfrm>
        </p:grpSpPr>
        <p:sp>
          <p:nvSpPr>
            <p:cNvPr id="70" name="AutoShape 5"/>
            <p:cNvSpPr>
              <a:spLocks noChangeAspect="1" noChangeArrowheads="1" noTextEdit="1"/>
            </p:cNvSpPr>
            <p:nvPr/>
          </p:nvSpPr>
          <p:spPr bwMode="auto">
            <a:xfrm>
              <a:off x="395536" y="1928802"/>
              <a:ext cx="2769596" cy="116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16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8"/>
            <p:cNvSpPr>
              <a:spLocks noChangeArrowheads="1"/>
            </p:cNvSpPr>
            <p:nvPr/>
          </p:nvSpPr>
          <p:spPr bwMode="auto">
            <a:xfrm>
              <a:off x="2965956" y="2420888"/>
              <a:ext cx="400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de-DE" sz="1400" i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DE" sz="16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2384382" y="2420888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de-DE" sz="1400" i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de-DE" sz="16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14"/>
            <p:cNvSpPr>
              <a:spLocks noChangeArrowheads="1"/>
            </p:cNvSpPr>
            <p:nvPr/>
          </p:nvSpPr>
          <p:spPr bwMode="auto">
            <a:xfrm>
              <a:off x="2772602" y="2209833"/>
              <a:ext cx="1987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28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endParaRPr lang="de-DE" sz="16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2201289" y="2199014"/>
              <a:ext cx="19556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28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  <a:endParaRPr lang="de-DE" sz="16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16"/>
            <p:cNvSpPr>
              <a:spLocks noChangeArrowheads="1"/>
            </p:cNvSpPr>
            <p:nvPr/>
          </p:nvSpPr>
          <p:spPr bwMode="auto">
            <a:xfrm>
              <a:off x="2555769" y="2231877"/>
              <a:ext cx="1025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de-DE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de-DE" sz="16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1906826" y="2231877"/>
              <a:ext cx="1795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de-DE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de-DE" sz="16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9"/>
            <p:cNvGrpSpPr/>
            <p:nvPr/>
          </p:nvGrpSpPr>
          <p:grpSpPr>
            <a:xfrm>
              <a:off x="515125" y="1667118"/>
              <a:ext cx="1331152" cy="1545858"/>
              <a:chOff x="515125" y="1775094"/>
              <a:chExt cx="1331152" cy="1545858"/>
            </a:xfrm>
          </p:grpSpPr>
          <p:sp>
            <p:nvSpPr>
              <p:cNvPr id="84" name="Rectangle 28"/>
              <p:cNvSpPr>
                <a:spLocks noChangeArrowheads="1"/>
              </p:cNvSpPr>
              <p:nvPr/>
            </p:nvSpPr>
            <p:spPr bwMode="auto">
              <a:xfrm>
                <a:off x="515125" y="2375556"/>
                <a:ext cx="2404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de-DE" kern="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ln</a:t>
                </a:r>
                <a:endParaRPr lang="de-DE" sz="1600" b="1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65"/>
              <p:cNvSpPr/>
              <p:nvPr/>
            </p:nvSpPr>
            <p:spPr bwMode="auto">
              <a:xfrm>
                <a:off x="791193" y="1963579"/>
                <a:ext cx="1055084" cy="132254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1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e-DE" sz="1600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66"/>
              <p:cNvSpPr/>
              <p:nvPr/>
            </p:nvSpPr>
            <p:spPr bwMode="auto">
              <a:xfrm>
                <a:off x="899592" y="1775094"/>
                <a:ext cx="792000" cy="360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e-DE" sz="1600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67"/>
              <p:cNvSpPr/>
              <p:nvPr/>
            </p:nvSpPr>
            <p:spPr bwMode="auto">
              <a:xfrm>
                <a:off x="827584" y="2996952"/>
                <a:ext cx="972000" cy="324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e-DE" sz="1600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8" name="Group 8"/>
              <p:cNvGrpSpPr/>
              <p:nvPr/>
            </p:nvGrpSpPr>
            <p:grpSpPr>
              <a:xfrm>
                <a:off x="891447" y="2052045"/>
                <a:ext cx="839409" cy="944907"/>
                <a:chOff x="891447" y="1979548"/>
                <a:chExt cx="839409" cy="944907"/>
              </a:xfrm>
            </p:grpSpPr>
            <p:sp>
              <p:nvSpPr>
                <p:cNvPr id="89" name="Line 7"/>
                <p:cNvSpPr>
                  <a:spLocks noChangeShapeType="1"/>
                </p:cNvSpPr>
                <p:nvPr/>
              </p:nvSpPr>
              <p:spPr bwMode="auto">
                <a:xfrm>
                  <a:off x="891447" y="2509392"/>
                  <a:ext cx="839409" cy="121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1600" ker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Rectangle 10"/>
                <p:cNvSpPr>
                  <a:spLocks noChangeArrowheads="1"/>
                </p:cNvSpPr>
                <p:nvPr/>
              </p:nvSpPr>
              <p:spPr bwMode="auto">
                <a:xfrm>
                  <a:off x="1504429" y="2708920"/>
                  <a:ext cx="13946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de-DE" sz="1400" i="1" kern="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ni</a:t>
                  </a:r>
                  <a:endParaRPr lang="de-DE" sz="1600" b="1" i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Rectangle 11"/>
                <p:cNvSpPr>
                  <a:spLocks noChangeArrowheads="1"/>
                </p:cNvSpPr>
                <p:nvPr/>
              </p:nvSpPr>
              <p:spPr bwMode="auto">
                <a:xfrm>
                  <a:off x="1317627" y="2202665"/>
                  <a:ext cx="13946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de-DE" sz="1400" i="1" kern="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ni</a:t>
                  </a:r>
                  <a:endParaRPr lang="de-DE" sz="1600" b="1" i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Rectangle 12"/>
                <p:cNvSpPr>
                  <a:spLocks noChangeArrowheads="1"/>
                </p:cNvSpPr>
                <p:nvPr/>
              </p:nvSpPr>
              <p:spPr bwMode="auto">
                <a:xfrm>
                  <a:off x="1432402" y="2469225"/>
                  <a:ext cx="17152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de-DE" i="1" kern="0" dirty="0">
                      <a:solidFill>
                        <a:srgbClr val="01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endParaRPr lang="de-DE" sz="1600" b="1" i="1" kern="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Rectangle 13"/>
                <p:cNvSpPr>
                  <a:spLocks noChangeArrowheads="1"/>
                </p:cNvSpPr>
                <p:nvPr/>
              </p:nvSpPr>
              <p:spPr bwMode="auto">
                <a:xfrm>
                  <a:off x="1201504" y="1979548"/>
                  <a:ext cx="17152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de-DE" i="1" kern="0" dirty="0">
                      <a:solidFill>
                        <a:srgbClr val="01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endParaRPr lang="de-DE" sz="1600" b="1" i="1" kern="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934005" y="2493568"/>
                  <a:ext cx="200376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de-DE" sz="28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de-DE" sz="1600" b="1" kern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Rectangle 16"/>
                <p:cNvSpPr>
                  <a:spLocks noChangeArrowheads="1"/>
                </p:cNvSpPr>
                <p:nvPr/>
              </p:nvSpPr>
              <p:spPr bwMode="auto">
                <a:xfrm>
                  <a:off x="1215682" y="2500306"/>
                  <a:ext cx="10259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de-DE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de-DE" sz="1600" b="1" kern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20037" y="1691353"/>
            <a:ext cx="47202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kumimoji="0"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Melvin L. </a:t>
            </a:r>
            <a:r>
              <a:rPr kumimoji="0" lang="de-DE" altLang="de-DE" sz="18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DeFleur</a:t>
            </a:r>
            <a:r>
              <a:rPr kumimoji="0"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 &amp; Frank R. </a:t>
            </a:r>
            <a:r>
              <a:rPr kumimoji="0" lang="de-DE" altLang="de-DE" sz="1800" dirty="0" err="1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Westie</a:t>
            </a:r>
            <a:r>
              <a:rPr kumimoji="0" lang="de-DE" altLang="de-DE" sz="1800" dirty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 (1963) </a:t>
            </a:r>
            <a:endParaRPr kumimoji="0" lang="de-DE" sz="1800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54164" y="692696"/>
            <a:ext cx="55469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kumimoji="0"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kumimoji="0" lang="en-US" sz="2000" cap="small" dirty="0">
                <a:latin typeface="Arial" pitchFamily="34" charset="0"/>
                <a:cs typeface="Arial" pitchFamily="34" charset="0"/>
              </a:rPr>
              <a:t>inferred property</a:t>
            </a:r>
            <a:r>
              <a:rPr kumimoji="0"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 [that] is </a:t>
            </a:r>
            <a:r>
              <a:rPr kumimoji="0" lang="en-US" sz="2000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equated</a:t>
            </a:r>
            <a:r>
              <a:rPr kumimoji="0"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kumimoji="0"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probability </a:t>
            </a:r>
            <a:r>
              <a:rPr kumimoji="0"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recurrence </a:t>
            </a:r>
            <a:r>
              <a:rPr kumimoji="0"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kumimoji="0" lang="en-US" sz="2000" dirty="0" smtClean="0">
                <a:latin typeface="Arial" pitchFamily="34" charset="0"/>
                <a:cs typeface="Arial" pitchFamily="34" charset="0"/>
              </a:rPr>
              <a:t>behavior</a:t>
            </a:r>
            <a:r>
              <a:rPr kumimoji="0"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kumimoji="0" lang="en-US" sz="2000" dirty="0">
                <a:latin typeface="Arial" pitchFamily="34" charset="0"/>
                <a:cs typeface="Arial" pitchFamily="34" charset="0"/>
              </a:rPr>
              <a:t>of a given type or direction</a:t>
            </a:r>
            <a:endParaRPr kumimoji="0"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9925" y="3764077"/>
            <a:ext cx="3474720" cy="218520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531752" lvl="1" indent="-531752" algn="l">
              <a:spcBef>
                <a:spcPts val="1800"/>
              </a:spcBef>
            </a:pPr>
            <a:r>
              <a:rPr lang="de-DE" altLang="de-DE" sz="1800" i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de-DE" sz="1800" i="1" baseline="-25000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altLang="de-DE" sz="18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Wahrscheinlichkeit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 </a:t>
            </a:r>
            <a:r>
              <a:rPr lang="de-DE" altLang="de-DE" sz="18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cap="small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Verhal-ten</a:t>
            </a:r>
            <a:r>
              <a:rPr lang="de-DE" altLang="de-DE" sz="18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zeigt</a:t>
            </a:r>
            <a:endParaRPr lang="de-DE" altLang="de-DE" sz="1800" i="1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752" lvl="1" indent="-531752" algn="l">
              <a:spcBef>
                <a:spcPts val="600"/>
              </a:spcBef>
            </a:pPr>
            <a:r>
              <a:rPr lang="de-DE" altLang="de-DE" sz="1800" i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de-DE" altLang="de-DE" sz="1800" i="1" baseline="-25000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altLang="de-DE" sz="18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i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altLang="de-DE" sz="1800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Einstellungs-ausprägung</a:t>
            </a:r>
          </a:p>
          <a:p>
            <a:pPr marL="531752" lvl="1" indent="-531752" algn="l">
              <a:spcBef>
                <a:spcPts val="600"/>
              </a:spcBef>
            </a:pPr>
            <a:r>
              <a:rPr lang="de-DE" altLang="de-DE" sz="1800" i="1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altLang="de-DE" sz="1800" i="1" baseline="-25000" dirty="0" err="1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altLang="de-DE" sz="18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cap="smal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 </a:t>
            </a:r>
            <a:r>
              <a:rPr lang="de-DE" altLang="de-DE" sz="1800" i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altLang="de-DE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(Verhaltensschwierigkeit)</a:t>
            </a:r>
          </a:p>
        </p:txBody>
      </p:sp>
      <p:sp>
        <p:nvSpPr>
          <p:cNvPr id="47" name="Freeform 6"/>
          <p:cNvSpPr>
            <a:spLocks noEditPoints="1"/>
          </p:cNvSpPr>
          <p:nvPr/>
        </p:nvSpPr>
        <p:spPr bwMode="auto">
          <a:xfrm>
            <a:off x="4378569" y="1598159"/>
            <a:ext cx="1476000" cy="3996000"/>
          </a:xfrm>
          <a:custGeom>
            <a:avLst/>
            <a:gdLst>
              <a:gd name="T0" fmla="*/ 2147483647 w 284"/>
              <a:gd name="T1" fmla="*/ 2147483647 h 449"/>
              <a:gd name="T2" fmla="*/ 2147483647 w 284"/>
              <a:gd name="T3" fmla="*/ 0 h 449"/>
              <a:gd name="T4" fmla="*/ 2147483647 w 284"/>
              <a:gd name="T5" fmla="*/ 2147483647 h 449"/>
              <a:gd name="T6" fmla="*/ 2147483647 w 284"/>
              <a:gd name="T7" fmla="*/ 2147483647 h 449"/>
              <a:gd name="T8" fmla="*/ 2147483647 w 284"/>
              <a:gd name="T9" fmla="*/ 2147483647 h 449"/>
              <a:gd name="T10" fmla="*/ 2147483647 w 284"/>
              <a:gd name="T11" fmla="*/ 2147483647 h 449"/>
              <a:gd name="T12" fmla="*/ 2147483647 w 284"/>
              <a:gd name="T13" fmla="*/ 2147483647 h 449"/>
              <a:gd name="T14" fmla="*/ 2147483647 w 284"/>
              <a:gd name="T15" fmla="*/ 2147483647 h 449"/>
              <a:gd name="T16" fmla="*/ 2147483647 w 284"/>
              <a:gd name="T17" fmla="*/ 2147483647 h 449"/>
              <a:gd name="T18" fmla="*/ 2147483647 w 284"/>
              <a:gd name="T19" fmla="*/ 2147483647 h 449"/>
              <a:gd name="T20" fmla="*/ 2147483647 w 284"/>
              <a:gd name="T21" fmla="*/ 2147483647 h 449"/>
              <a:gd name="T22" fmla="*/ 2147483647 w 284"/>
              <a:gd name="T23" fmla="*/ 2147483647 h 449"/>
              <a:gd name="T24" fmla="*/ 2147483647 w 284"/>
              <a:gd name="T25" fmla="*/ 2147483647 h 449"/>
              <a:gd name="T26" fmla="*/ 2147483647 w 284"/>
              <a:gd name="T27" fmla="*/ 2147483647 h 449"/>
              <a:gd name="T28" fmla="*/ 2147483647 w 284"/>
              <a:gd name="T29" fmla="*/ 2147483647 h 449"/>
              <a:gd name="T30" fmla="*/ 2147483647 w 284"/>
              <a:gd name="T31" fmla="*/ 2147483647 h 449"/>
              <a:gd name="T32" fmla="*/ 2147483647 w 284"/>
              <a:gd name="T33" fmla="*/ 2147483647 h 449"/>
              <a:gd name="T34" fmla="*/ 2147483647 w 284"/>
              <a:gd name="T35" fmla="*/ 2147483647 h 449"/>
              <a:gd name="T36" fmla="*/ 2147483647 w 284"/>
              <a:gd name="T37" fmla="*/ 2147483647 h 449"/>
              <a:gd name="T38" fmla="*/ 2147483647 w 284"/>
              <a:gd name="T39" fmla="*/ 2147483647 h 449"/>
              <a:gd name="T40" fmla="*/ 2147483647 w 284"/>
              <a:gd name="T41" fmla="*/ 2147483647 h 449"/>
              <a:gd name="T42" fmla="*/ 2147483647 w 284"/>
              <a:gd name="T43" fmla="*/ 2147483647 h 449"/>
              <a:gd name="T44" fmla="*/ 2147483647 w 284"/>
              <a:gd name="T45" fmla="*/ 2147483647 h 449"/>
              <a:gd name="T46" fmla="*/ 2147483647 w 284"/>
              <a:gd name="T47" fmla="*/ 2147483647 h 449"/>
              <a:gd name="T48" fmla="*/ 2147483647 w 284"/>
              <a:gd name="T49" fmla="*/ 2147483647 h 449"/>
              <a:gd name="T50" fmla="*/ 2147483647 w 284"/>
              <a:gd name="T51" fmla="*/ 2147483647 h 449"/>
              <a:gd name="T52" fmla="*/ 2147483647 w 284"/>
              <a:gd name="T53" fmla="*/ 2147483647 h 449"/>
              <a:gd name="T54" fmla="*/ 2147483647 w 284"/>
              <a:gd name="T55" fmla="*/ 2147483647 h 449"/>
              <a:gd name="T56" fmla="*/ 2147483647 w 284"/>
              <a:gd name="T57" fmla="*/ 2147483647 h 449"/>
              <a:gd name="T58" fmla="*/ 2147483647 w 284"/>
              <a:gd name="T59" fmla="*/ 2147483647 h 449"/>
              <a:gd name="T60" fmla="*/ 2147483647 w 284"/>
              <a:gd name="T61" fmla="*/ 2147483647 h 449"/>
              <a:gd name="T62" fmla="*/ 2147483647 w 284"/>
              <a:gd name="T63" fmla="*/ 2147483647 h 449"/>
              <a:gd name="T64" fmla="*/ 2147483647 w 284"/>
              <a:gd name="T65" fmla="*/ 2147483647 h 4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4"/>
              <a:gd name="T100" fmla="*/ 0 h 449"/>
              <a:gd name="T101" fmla="*/ 284 w 284"/>
              <a:gd name="T102" fmla="*/ 449 h 4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4" h="449">
                <a:moveTo>
                  <a:pt x="279" y="1"/>
                </a:moveTo>
                <a:cubicBezTo>
                  <a:pt x="273" y="23"/>
                  <a:pt x="263" y="42"/>
                  <a:pt x="245" y="60"/>
                </a:cubicBezTo>
                <a:lnTo>
                  <a:pt x="244" y="58"/>
                </a:lnTo>
                <a:cubicBezTo>
                  <a:pt x="260" y="41"/>
                  <a:pt x="270" y="22"/>
                  <a:pt x="277" y="0"/>
                </a:cubicBezTo>
                <a:lnTo>
                  <a:pt x="279" y="1"/>
                </a:lnTo>
                <a:close/>
                <a:moveTo>
                  <a:pt x="245" y="60"/>
                </a:moveTo>
                <a:cubicBezTo>
                  <a:pt x="228" y="78"/>
                  <a:pt x="205" y="94"/>
                  <a:pt x="172" y="110"/>
                </a:cubicBezTo>
                <a:lnTo>
                  <a:pt x="170" y="108"/>
                </a:lnTo>
                <a:cubicBezTo>
                  <a:pt x="203" y="92"/>
                  <a:pt x="227" y="75"/>
                  <a:pt x="244" y="58"/>
                </a:cubicBezTo>
                <a:lnTo>
                  <a:pt x="245" y="60"/>
                </a:lnTo>
                <a:close/>
                <a:moveTo>
                  <a:pt x="170" y="108"/>
                </a:moveTo>
                <a:lnTo>
                  <a:pt x="170" y="108"/>
                </a:lnTo>
                <a:lnTo>
                  <a:pt x="171" y="109"/>
                </a:lnTo>
                <a:lnTo>
                  <a:pt x="170" y="108"/>
                </a:lnTo>
                <a:close/>
                <a:moveTo>
                  <a:pt x="172" y="110"/>
                </a:moveTo>
                <a:lnTo>
                  <a:pt x="172" y="110"/>
                </a:lnTo>
                <a:lnTo>
                  <a:pt x="170" y="108"/>
                </a:lnTo>
                <a:lnTo>
                  <a:pt x="172" y="110"/>
                </a:lnTo>
                <a:close/>
                <a:moveTo>
                  <a:pt x="172" y="110"/>
                </a:moveTo>
                <a:lnTo>
                  <a:pt x="172" y="110"/>
                </a:lnTo>
                <a:lnTo>
                  <a:pt x="171" y="109"/>
                </a:lnTo>
                <a:lnTo>
                  <a:pt x="172" y="110"/>
                </a:lnTo>
                <a:close/>
                <a:moveTo>
                  <a:pt x="172" y="110"/>
                </a:moveTo>
                <a:cubicBezTo>
                  <a:pt x="148" y="121"/>
                  <a:pt x="127" y="131"/>
                  <a:pt x="108" y="140"/>
                </a:cubicBezTo>
                <a:lnTo>
                  <a:pt x="107" y="137"/>
                </a:lnTo>
                <a:cubicBezTo>
                  <a:pt x="126" y="129"/>
                  <a:pt x="147" y="119"/>
                  <a:pt x="170" y="108"/>
                </a:cubicBezTo>
                <a:lnTo>
                  <a:pt x="172" y="110"/>
                </a:lnTo>
                <a:close/>
                <a:moveTo>
                  <a:pt x="108" y="140"/>
                </a:moveTo>
                <a:cubicBezTo>
                  <a:pt x="38" y="172"/>
                  <a:pt x="3" y="189"/>
                  <a:pt x="3" y="215"/>
                </a:cubicBezTo>
                <a:lnTo>
                  <a:pt x="0" y="215"/>
                </a:lnTo>
                <a:cubicBezTo>
                  <a:pt x="0" y="187"/>
                  <a:pt x="36" y="170"/>
                  <a:pt x="107" y="137"/>
                </a:cubicBezTo>
                <a:lnTo>
                  <a:pt x="108" y="140"/>
                </a:lnTo>
                <a:close/>
                <a:moveTo>
                  <a:pt x="281" y="449"/>
                </a:moveTo>
                <a:cubicBezTo>
                  <a:pt x="276" y="423"/>
                  <a:pt x="267" y="400"/>
                  <a:pt x="250" y="380"/>
                </a:cubicBezTo>
                <a:lnTo>
                  <a:pt x="252" y="378"/>
                </a:lnTo>
                <a:cubicBezTo>
                  <a:pt x="270" y="399"/>
                  <a:pt x="279" y="422"/>
                  <a:pt x="284" y="448"/>
                </a:cubicBezTo>
                <a:lnTo>
                  <a:pt x="281" y="449"/>
                </a:lnTo>
                <a:close/>
                <a:moveTo>
                  <a:pt x="250" y="380"/>
                </a:moveTo>
                <a:cubicBezTo>
                  <a:pt x="233" y="359"/>
                  <a:pt x="208" y="341"/>
                  <a:pt x="170" y="323"/>
                </a:cubicBezTo>
                <a:lnTo>
                  <a:pt x="172" y="320"/>
                </a:lnTo>
                <a:cubicBezTo>
                  <a:pt x="209" y="339"/>
                  <a:pt x="235" y="357"/>
                  <a:pt x="252" y="378"/>
                </a:cubicBezTo>
                <a:lnTo>
                  <a:pt x="250" y="380"/>
                </a:lnTo>
                <a:close/>
                <a:moveTo>
                  <a:pt x="170" y="323"/>
                </a:moveTo>
                <a:lnTo>
                  <a:pt x="170" y="323"/>
                </a:lnTo>
                <a:lnTo>
                  <a:pt x="171" y="321"/>
                </a:lnTo>
                <a:lnTo>
                  <a:pt x="170" y="323"/>
                </a:lnTo>
                <a:close/>
                <a:moveTo>
                  <a:pt x="170" y="323"/>
                </a:moveTo>
                <a:lnTo>
                  <a:pt x="170" y="323"/>
                </a:lnTo>
                <a:lnTo>
                  <a:pt x="172" y="320"/>
                </a:lnTo>
                <a:lnTo>
                  <a:pt x="170" y="323"/>
                </a:lnTo>
                <a:close/>
                <a:moveTo>
                  <a:pt x="172" y="320"/>
                </a:moveTo>
                <a:lnTo>
                  <a:pt x="172" y="320"/>
                </a:lnTo>
                <a:lnTo>
                  <a:pt x="171" y="321"/>
                </a:lnTo>
                <a:lnTo>
                  <a:pt x="172" y="320"/>
                </a:lnTo>
                <a:close/>
                <a:moveTo>
                  <a:pt x="170" y="323"/>
                </a:moveTo>
                <a:cubicBezTo>
                  <a:pt x="147" y="311"/>
                  <a:pt x="126" y="302"/>
                  <a:pt x="107" y="293"/>
                </a:cubicBezTo>
                <a:lnTo>
                  <a:pt x="108" y="290"/>
                </a:lnTo>
                <a:cubicBezTo>
                  <a:pt x="127" y="299"/>
                  <a:pt x="148" y="309"/>
                  <a:pt x="172" y="320"/>
                </a:cubicBezTo>
                <a:lnTo>
                  <a:pt x="170" y="323"/>
                </a:lnTo>
                <a:close/>
                <a:moveTo>
                  <a:pt x="107" y="293"/>
                </a:moveTo>
                <a:cubicBezTo>
                  <a:pt x="36" y="260"/>
                  <a:pt x="0" y="243"/>
                  <a:pt x="0" y="215"/>
                </a:cubicBezTo>
                <a:lnTo>
                  <a:pt x="3" y="215"/>
                </a:lnTo>
                <a:cubicBezTo>
                  <a:pt x="3" y="242"/>
                  <a:pt x="38" y="258"/>
                  <a:pt x="108" y="290"/>
                </a:cubicBezTo>
                <a:lnTo>
                  <a:pt x="107" y="29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endParaRPr 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4711068" y="6093296"/>
            <a:ext cx="5450453" cy="80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de-DE" altLang="de-DE" sz="1800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 ausgeprägter</a:t>
            </a:r>
            <a:r>
              <a:rPr lang="de-DE" alt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de-DE" altLang="de-DE" sz="1800" i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altLang="de-DE" sz="1800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desto wahrscheinlicher </a:t>
            </a:r>
            <a:r>
              <a:rPr lang="de-DE" altLang="de-D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de-DE" alt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altLang="de-DE" sz="1800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 wahrscheinlicher </a:t>
            </a:r>
            <a:r>
              <a:rPr lang="de-DE" altLang="de-D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altLang="de-DE" sz="1800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desto ausgeprägter</a:t>
            </a:r>
            <a:r>
              <a:rPr lang="de-DE" alt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de-DE" altLang="de-DE" sz="1800" i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de-DE" altLang="de-DE" sz="1800" i="1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59852" y="1836659"/>
            <a:ext cx="3990975" cy="3392549"/>
            <a:chOff x="5159852" y="1836659"/>
            <a:chExt cx="3990975" cy="3392549"/>
          </a:xfrm>
        </p:grpSpPr>
        <p:grpSp>
          <p:nvGrpSpPr>
            <p:cNvPr id="56" name="Group 44"/>
            <p:cNvGrpSpPr/>
            <p:nvPr/>
          </p:nvGrpSpPr>
          <p:grpSpPr>
            <a:xfrm>
              <a:off x="5882356" y="1836659"/>
              <a:ext cx="674446" cy="3392549"/>
              <a:chOff x="5472146" y="1844675"/>
              <a:chExt cx="730650" cy="3392549"/>
            </a:xfrm>
          </p:grpSpPr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5472146" y="2330450"/>
                <a:ext cx="416781" cy="249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.23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5472146" y="1844675"/>
                <a:ext cx="416781" cy="249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.12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5526665" y="4259263"/>
                <a:ext cx="347318" cy="249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.94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12"/>
              <p:cNvSpPr>
                <a:spLocks noChangeArrowheads="1"/>
              </p:cNvSpPr>
              <p:nvPr/>
            </p:nvSpPr>
            <p:spPr bwMode="auto">
              <a:xfrm>
                <a:off x="5526665" y="3895725"/>
                <a:ext cx="347318" cy="249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.86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5526665" y="3201988"/>
                <a:ext cx="347318" cy="249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.67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5526665" y="4987925"/>
                <a:ext cx="347318" cy="249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.99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5508000" y="2892425"/>
                <a:ext cx="694796" cy="249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de-DE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59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4" name="Group 17"/>
            <p:cNvGrpSpPr>
              <a:grpSpLocks/>
            </p:cNvGrpSpPr>
            <p:nvPr/>
          </p:nvGrpSpPr>
          <p:grpSpPr bwMode="auto">
            <a:xfrm>
              <a:off x="5159852" y="1872382"/>
              <a:ext cx="3990975" cy="836613"/>
              <a:chOff x="4956114" y="2171107"/>
              <a:chExt cx="4860000" cy="970635"/>
            </a:xfrm>
          </p:grpSpPr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 flipH="1" flipV="1">
                <a:off x="4956114" y="3077278"/>
                <a:ext cx="4860000" cy="0"/>
              </a:xfrm>
              <a:prstGeom prst="line">
                <a:avLst/>
              </a:prstGeom>
              <a:noFill/>
              <a:ln w="57150">
                <a:solidFill>
                  <a:srgbClr val="82FF5B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de-DE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AutoShape 29"/>
              <p:cNvSpPr>
                <a:spLocks noChangeArrowheads="1"/>
              </p:cNvSpPr>
              <p:nvPr/>
            </p:nvSpPr>
            <p:spPr bwMode="auto">
              <a:xfrm rot="19613518" flipH="1">
                <a:off x="5000578" y="2171107"/>
                <a:ext cx="914391" cy="970635"/>
              </a:xfrm>
              <a:prstGeom prst="flowChartMerge">
                <a:avLst/>
              </a:prstGeom>
              <a:solidFill>
                <a:srgbClr val="82FF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defRPr/>
                </a:pPr>
                <a:endParaRPr lang="de-DE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 Box 30"/>
              <p:cNvSpPr txBox="1">
                <a:spLocks noChangeArrowheads="1"/>
              </p:cNvSpPr>
              <p:nvPr/>
            </p:nvSpPr>
            <p:spPr bwMode="auto">
              <a:xfrm flipH="1">
                <a:off x="5113431" y="2171107"/>
                <a:ext cx="515733" cy="60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de-DE" sz="2800" dirty="0">
                    <a:solidFill>
                      <a:srgbClr val="FF0505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8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1" name="Rectangle 62"/>
          <p:cNvSpPr>
            <a:spLocks noChangeArrowheads="1"/>
          </p:cNvSpPr>
          <p:nvPr/>
        </p:nvSpPr>
        <p:spPr bwMode="auto">
          <a:xfrm>
            <a:off x="38073" y="6165304"/>
            <a:ext cx="3952309" cy="63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PSPR (2010), JASP (1998, 2000), </a:t>
            </a:r>
            <a:r>
              <a:rPr kumimoji="0" lang="en-US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 (2015), </a:t>
            </a:r>
            <a:r>
              <a:rPr kumimoji="0"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(2004), JEP (2007)</a:t>
            </a:r>
            <a:endParaRPr kumimoji="0"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33"/>
          <p:cNvSpPr>
            <a:spLocks noChangeArrowheads="1"/>
          </p:cNvSpPr>
          <p:nvPr/>
        </p:nvSpPr>
        <p:spPr bwMode="auto">
          <a:xfrm>
            <a:off x="5915764" y="1324836"/>
            <a:ext cx="35427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800" cap="small" dirty="0" smtClean="0">
                <a:solidFill>
                  <a:srgbClr val="010000"/>
                </a:solidFill>
                <a:latin typeface="Arial" pitchFamily="34" charset="0"/>
                <a:cs typeface="Arial" pitchFamily="34" charset="0"/>
              </a:rPr>
              <a:t>umweltschützendes Verhalten</a:t>
            </a:r>
            <a:endParaRPr lang="de-DE" altLang="de-DE" sz="1800" cap="small" dirty="0">
              <a:solidFill>
                <a:srgbClr val="01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4"/>
            <a:ext cx="9906000" cy="1196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200" kern="0" cap="small" dirty="0" smtClean="0">
                <a:solidFill>
                  <a:srgbClr val="010000"/>
                </a:solidFill>
                <a:latin typeface="Arial" pitchFamily="34" charset="0"/>
              </a:rPr>
              <a:t>Feststellen individueller </a:t>
            </a:r>
            <a:r>
              <a:rPr lang="de-DE" altLang="de-DE" sz="3200" kern="0" cap="small" dirty="0" err="1" smtClean="0">
                <a:solidFill>
                  <a:srgbClr val="010000"/>
                </a:solidFill>
                <a:latin typeface="Arial" pitchFamily="34" charset="0"/>
              </a:rPr>
              <a:t>Umwelte</a:t>
            </a:r>
            <a:r>
              <a:rPr kumimoji="1" lang="de-DE" altLang="de-DE" sz="3200" b="0" i="0" u="none" strike="noStrike" kern="0" cap="small" spc="0" normalizeH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instellung</a:t>
            </a:r>
            <a:r>
              <a:rPr kumimoji="1" lang="de-DE" altLang="de-DE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/>
            </a:r>
            <a:br>
              <a:rPr kumimoji="1" lang="de-DE" altLang="de-DE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de-DE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bitte aufstehen</a:t>
            </a:r>
            <a:endParaRPr kumimoji="1" lang="de-DE" altLang="de-DE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848544" y="1412776"/>
            <a:ext cx="9505056" cy="5697395"/>
          </a:xfrm>
          <a:prstGeom prst="rect">
            <a:avLst/>
          </a:prstGeom>
        </p:spPr>
        <p:txBody>
          <a:bodyPr/>
          <a:lstStyle>
            <a:lvl1pPr marL="342887" indent="-342887" algn="l" rtl="0" eaLnBrk="0" fontAlgn="base" hangingPunct="0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36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20" indent="-285738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 sz="3200">
                <a:solidFill>
                  <a:srgbClr val="0000FF"/>
                </a:solidFill>
                <a:latin typeface="+mn-lt"/>
              </a:defRPr>
            </a:lvl2pPr>
            <a:lvl3pPr marL="1142954" indent="-22859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Char char=" "/>
              <a:defRPr kumimoji="1" sz="2800">
                <a:solidFill>
                  <a:schemeClr val="tx1"/>
                </a:solidFill>
                <a:latin typeface="+mn-lt"/>
              </a:defRPr>
            </a:lvl3pPr>
            <a:lvl4pPr marL="1600136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317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499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681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8863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044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512064" indent="-514350">
              <a:lnSpc>
                <a:spcPct val="114000"/>
              </a:lnSpc>
              <a:spcBef>
                <a:spcPts val="1200"/>
              </a:spcBef>
              <a:buSzPct val="100000"/>
              <a:buFont typeface="+mj-lt"/>
              <a:buAutoNum type="arabicParenR"/>
            </a:pP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werfe Glas </a:t>
            </a:r>
            <a:r>
              <a:rPr lang="de-DE" sz="2800" i="1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den Hausmüll</a:t>
            </a:r>
          </a:p>
          <a:p>
            <a:pPr marL="512064" indent="-514350">
              <a:lnSpc>
                <a:spcPct val="114000"/>
              </a:lnSpc>
              <a:spcBef>
                <a:spcPts val="1200"/>
              </a:spcBef>
              <a:buSzPct val="100000"/>
              <a:buFont typeface="+mj-lt"/>
              <a:buAutoNum type="arabicParenR"/>
            </a:pP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finde Umweltschutz wichtig</a:t>
            </a:r>
          </a:p>
          <a:p>
            <a:pPr marL="512064" indent="-514350">
              <a:lnSpc>
                <a:spcPct val="114000"/>
              </a:lnSpc>
              <a:spcBef>
                <a:spcPts val="1200"/>
              </a:spcBef>
              <a:buSzPct val="100000"/>
              <a:buFont typeface="+mj-lt"/>
              <a:buAutoNum type="arabicParenR"/>
            </a:pP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nutze Energiesparlampen</a:t>
            </a:r>
          </a:p>
          <a:p>
            <a:pPr marL="512064" indent="-514350">
              <a:lnSpc>
                <a:spcPct val="114000"/>
              </a:lnSpc>
              <a:spcBef>
                <a:spcPts val="1200"/>
              </a:spcBef>
              <a:buSzPct val="100000"/>
              <a:buFont typeface="+mj-lt"/>
              <a:buAutoNum type="arabicParenR"/>
            </a:pP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verzichte auf Fast-Food</a:t>
            </a:r>
          </a:p>
          <a:p>
            <a:pPr marL="512064" indent="-514350">
              <a:lnSpc>
                <a:spcPct val="114000"/>
              </a:lnSpc>
              <a:spcBef>
                <a:spcPts val="1200"/>
              </a:spcBef>
              <a:buSzPct val="100000"/>
              <a:buFont typeface="+mj-lt"/>
              <a:buAutoNum type="arabicParenR"/>
            </a:pP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pendle mit Fahrrad/öffentlichem Verkehrsmittel</a:t>
            </a:r>
          </a:p>
          <a:p>
            <a:pPr marL="512064" indent="-514350">
              <a:lnSpc>
                <a:spcPct val="114000"/>
              </a:lnSpc>
              <a:spcBef>
                <a:spcPts val="1200"/>
              </a:spcBef>
              <a:buSzPct val="100000"/>
              <a:buFont typeface="+mj-lt"/>
              <a:buAutoNum type="arabicParenR"/>
            </a:pP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verzichte auf ein eigenes Auto</a:t>
            </a:r>
          </a:p>
          <a:p>
            <a:pPr marL="512064" indent="-514350">
              <a:lnSpc>
                <a:spcPct val="114000"/>
              </a:lnSpc>
              <a:spcBef>
                <a:spcPts val="1200"/>
              </a:spcBef>
              <a:buSzPct val="100000"/>
              <a:buFont typeface="+mj-lt"/>
              <a:buAutoNum type="arabicParenR"/>
            </a:pP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bin Vegetarier/Vegetarierin</a:t>
            </a:r>
          </a:p>
          <a:p>
            <a:pPr marL="512064" indent="-514350">
              <a:lnSpc>
                <a:spcPct val="114000"/>
              </a:lnSpc>
              <a:spcBef>
                <a:spcPts val="1200"/>
              </a:spcBef>
              <a:buSzPct val="100000"/>
              <a:buFont typeface="+mj-lt"/>
              <a:buAutoNum type="arabicParenR"/>
            </a:pPr>
            <a:r>
              <a:rPr lang="de-DE" sz="2800" kern="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spende regelmäßig für Umweltschutz</a:t>
            </a:r>
          </a:p>
          <a:p>
            <a:pPr marL="512064">
              <a:lnSpc>
                <a:spcPct val="114000"/>
              </a:lnSpc>
              <a:spcBef>
                <a:spcPts val="1200"/>
              </a:spcBef>
            </a:pPr>
            <a:endParaRPr lang="de-DE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76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"/>
          <p:cNvSpPr/>
          <p:nvPr/>
        </p:nvSpPr>
        <p:spPr>
          <a:xfrm>
            <a:off x="536203" y="5869721"/>
            <a:ext cx="3624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t</a:t>
            </a:r>
            <a:r>
              <a:rPr kumimoji="0" lang="en-US" sz="2000" dirty="0">
                <a:solidFill>
                  <a:srgbClr val="010000"/>
                </a:solidFill>
                <a:latin typeface="Arial"/>
                <a:cs typeface="Arial" pitchFamily="34" charset="0"/>
              </a:rPr>
              <a:t>(233) = 4.4; </a:t>
            </a:r>
            <a:r>
              <a:rPr kumimoji="0" lang="en-US" sz="20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p</a:t>
            </a:r>
            <a:r>
              <a:rPr kumimoji="0" lang="en-US" sz="2000" dirty="0">
                <a:solidFill>
                  <a:srgbClr val="010000"/>
                </a:solidFill>
                <a:latin typeface="Arial"/>
                <a:cs typeface="Arial" pitchFamily="34" charset="0"/>
              </a:rPr>
              <a:t> &lt; .001; </a:t>
            </a:r>
            <a:r>
              <a:rPr lang="el-GR" sz="2000" b="1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η</a:t>
            </a:r>
            <a:r>
              <a:rPr kumimoji="0" lang="en-US" sz="2000" b="1" i="1" baseline="30000" dirty="0">
                <a:solidFill>
                  <a:srgbClr val="010000"/>
                </a:solidFill>
                <a:latin typeface="Arial"/>
                <a:cs typeface="Arial" pitchFamily="34" charset="0"/>
              </a:rPr>
              <a:t>2</a:t>
            </a:r>
            <a:r>
              <a:rPr kumimoji="0" lang="en-US" sz="2000" b="1" dirty="0">
                <a:solidFill>
                  <a:srgbClr val="010000"/>
                </a:solidFill>
                <a:latin typeface="Arial"/>
                <a:cs typeface="Arial" pitchFamily="34" charset="0"/>
              </a:rPr>
              <a:t> = 8%</a:t>
            </a:r>
            <a:endParaRPr kumimoji="0" lang="en-US" sz="2000" dirty="0">
              <a:solidFill>
                <a:srgbClr val="01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5"/>
            <a:ext cx="9906000" cy="10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914364" eaLnBrk="1" hangingPunct="1">
              <a:defRPr/>
            </a:pPr>
            <a:r>
              <a:rPr lang="de-DE" altLang="de-DE" sz="3000" kern="0" cap="small" dirty="0" smtClean="0">
                <a:solidFill>
                  <a:srgbClr val="010000"/>
                </a:solidFill>
                <a:latin typeface="Arial" pitchFamily="34" charset="0"/>
              </a:rPr>
              <a:t>Generelle Verhaltensrelevanz</a:t>
            </a:r>
            <a:r>
              <a:rPr lang="de-DE" altLang="de-DE" kern="0" cap="small" dirty="0">
                <a:solidFill>
                  <a:srgbClr val="010000"/>
                </a:solidFill>
                <a:latin typeface="Arial" pitchFamily="34" charset="0"/>
              </a:rPr>
              <a:t/>
            </a:r>
            <a:br>
              <a:rPr lang="de-DE" altLang="de-DE" kern="0" cap="small" dirty="0">
                <a:solidFill>
                  <a:srgbClr val="010000"/>
                </a:solidFill>
                <a:latin typeface="Arial" pitchFamily="34" charset="0"/>
              </a:rPr>
            </a:br>
            <a:r>
              <a:rPr lang="de-DE" altLang="de-DE" kern="0" cap="small" dirty="0">
                <a:latin typeface="Arial" pitchFamily="34" charset="0"/>
              </a:rPr>
              <a:t>Fleischverzicht beim Mittagessen</a:t>
            </a:r>
            <a:endParaRPr lang="de-DE" altLang="de-DE" cap="small" dirty="0">
              <a:latin typeface="Arial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0925" y="3573016"/>
            <a:ext cx="42351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ja</a:t>
            </a:r>
          </a:p>
        </p:txBody>
      </p:sp>
      <p:sp>
        <p:nvSpPr>
          <p:cNvPr id="33" name="Text Box 133"/>
          <p:cNvSpPr txBox="1">
            <a:spLocks noChangeArrowheads="1"/>
          </p:cNvSpPr>
          <p:nvPr/>
        </p:nvSpPr>
        <p:spPr bwMode="auto">
          <a:xfrm>
            <a:off x="2433299" y="1330294"/>
            <a:ext cx="15055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914364">
              <a:defRPr/>
            </a:pPr>
            <a:r>
              <a:rPr lang="en-US" altLang="de-DE" sz="1800" i="1" dirty="0">
                <a:solidFill>
                  <a:srgbClr val="010000"/>
                </a:solidFill>
                <a:latin typeface="Arial"/>
                <a:cs typeface="Arial" pitchFamily="34" charset="0"/>
              </a:rPr>
              <a:t>N</a:t>
            </a: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 = 235</a:t>
            </a:r>
            <a:b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</a:b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Alter: 25</a:t>
            </a:r>
          </a:p>
          <a:p>
            <a:pPr algn="l" defTabSz="914364">
              <a:defRPr/>
            </a:pPr>
            <a:r>
              <a:rPr lang="en-US" altLang="de-DE" sz="1800" dirty="0">
                <a:solidFill>
                  <a:srgbClr val="010000"/>
                </a:solidFill>
                <a:latin typeface="Arial"/>
                <a:cs typeface="Arial" pitchFamily="34" charset="0"/>
              </a:rPr>
              <a:t>Frauen: 34%</a:t>
            </a:r>
            <a:endParaRPr lang="en-US" altLang="de-CH" sz="1800" dirty="0">
              <a:solidFill>
                <a:srgbClr val="01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44794" y="3068960"/>
            <a:ext cx="67358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364">
              <a:defRPr/>
            </a:pPr>
            <a:r>
              <a:rPr kumimoji="0" lang="de-DE" sz="2000" cap="small" dirty="0">
                <a:solidFill>
                  <a:srgbClr val="010000"/>
                </a:solidFill>
                <a:latin typeface="Arial"/>
                <a:cs typeface="Arial" pitchFamily="34" charset="0"/>
              </a:rPr>
              <a:t>nein</a:t>
            </a:r>
          </a:p>
        </p:txBody>
      </p:sp>
      <p:graphicFrame>
        <p:nvGraphicFramePr>
          <p:cNvPr id="40" name="Diagramm 2"/>
          <p:cNvGraphicFramePr>
            <a:graphicFrameLocks/>
          </p:cNvGraphicFramePr>
          <p:nvPr>
            <p:extLst/>
          </p:nvPr>
        </p:nvGraphicFramePr>
        <p:xfrm>
          <a:off x="880343" y="1800161"/>
          <a:ext cx="2368648" cy="302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5" descr="OvGU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3753" y="1484785"/>
            <a:ext cx="1770378" cy="6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78321" y="4869161"/>
            <a:ext cx="39881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vegetarische Menüwahl</a:t>
            </a:r>
            <a:endParaRPr kumimoji="0" lang="de-DE" sz="2000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 rot="16200000">
            <a:off x="-970680" y="3263938"/>
            <a:ext cx="35263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31171" indent="-331171" defTabSz="844049">
              <a:defRPr/>
            </a:pPr>
            <a:r>
              <a:rPr lang="de-DE" altLang="de-DE" sz="2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Umwelteinstellung</a:t>
            </a:r>
            <a:endParaRPr lang="de-DE" altLang="de-DE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2"/>
          <p:cNvSpPr>
            <a:spLocks noChangeArrowheads="1"/>
          </p:cNvSpPr>
          <p:nvPr/>
        </p:nvSpPr>
        <p:spPr bwMode="auto">
          <a:xfrm>
            <a:off x="55348" y="6453336"/>
            <a:ext cx="3673516" cy="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6" tIns="38963" rIns="77926" bIns="38963">
            <a:spAutoFit/>
          </a:bodyPr>
          <a:lstStyle/>
          <a:p>
            <a:pPr algn="l" defTabSz="914364">
              <a:defRPr/>
            </a:pP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 et al. (</a:t>
            </a:r>
            <a:r>
              <a:rPr lang="en-US" sz="180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smtClean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prep.)</a:t>
            </a:r>
            <a:endParaRPr lang="de-DE" sz="18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gemein (Standard)">
  <a:themeElements>
    <a:clrScheme name="Allgemein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lgemein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lgemein (Standard)">
  <a:themeElements>
    <a:clrScheme name="Allgemein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lgemein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IfBi">
  <a:themeElements>
    <a:clrScheme name="LIfBI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E6007E"/>
      </a:accent1>
      <a:accent2>
        <a:srgbClr val="009FE3"/>
      </a:accent2>
      <a:accent3>
        <a:srgbClr val="575757"/>
      </a:accent3>
      <a:accent4>
        <a:srgbClr val="878787"/>
      </a:accent4>
      <a:accent5>
        <a:srgbClr val="B2B2B2"/>
      </a:accent5>
      <a:accent6>
        <a:srgbClr val="DADADA"/>
      </a:accent6>
      <a:hlink>
        <a:srgbClr val="009FE3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llgemein (Standard)">
  <a:themeElements>
    <a:clrScheme name="Allgemein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lgemein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Allgemein (Standard)">
  <a:themeElements>
    <a:clrScheme name="Allgemein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lgemein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Allgemein (Standard)">
  <a:themeElements>
    <a:clrScheme name="Allgemein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lgemein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1417</Words>
  <Application>Microsoft Office PowerPoint</Application>
  <PresentationFormat>A4 Paper (210x297 mm)</PresentationFormat>
  <Paragraphs>353</Paragraphs>
  <Slides>28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Times</vt:lpstr>
      <vt:lpstr>Times New Roman</vt:lpstr>
      <vt:lpstr>Wingdings</vt:lpstr>
      <vt:lpstr>Allgemein (Standard)</vt:lpstr>
      <vt:lpstr>1_Allgemein (Standard)</vt:lpstr>
      <vt:lpstr>1_Office Theme</vt:lpstr>
      <vt:lpstr>2_Standarddesign</vt:lpstr>
      <vt:lpstr>LIfBi</vt:lpstr>
      <vt:lpstr>2_Allgemein (Standard)</vt:lpstr>
      <vt:lpstr>2_Office Theme</vt:lpstr>
      <vt:lpstr>4_Allgemein (Standard)</vt:lpstr>
      <vt:lpstr>3_Allgemein (Standard)</vt:lpstr>
      <vt:lpstr>Neue Fakten oder bestehende Einstellungen Was bestimmt unsere Meinungen, z.B. zum Klimawandel?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Danksagung</vt:lpstr>
      <vt:lpstr>It is in vain to do with more what can be done with fewer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Individuelle (Umwelt-)Einstellung im Rahmen des Campbell-Para­digmas </dc:title>
  <dc:creator>Florian G. Kaiser</dc:creator>
  <cp:lastModifiedBy>Florian G. Kaiser</cp:lastModifiedBy>
  <cp:revision>5072</cp:revision>
  <cp:lastPrinted>2000-10-30T08:31:04Z</cp:lastPrinted>
  <dcterms:created xsi:type="dcterms:W3CDTF">2000-03-07T08:14:26Z</dcterms:created>
  <dcterms:modified xsi:type="dcterms:W3CDTF">2019-02-21T15:19:54Z</dcterms:modified>
</cp:coreProperties>
</file>